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1" r:id="rId16"/>
    <p:sldId id="332" r:id="rId17"/>
    <p:sldId id="33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9" autoAdjust="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43CB1-A5DB-44FF-BCCB-2390E32FA367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108B7-233A-4721-BEB6-53F339FC610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5176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1098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61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53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2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077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764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30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78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62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32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DF1C-53E1-4206-87AD-568C9C715108}" type="datetimeFigureOut">
              <a:rPr lang="en-CA" smtClean="0"/>
              <a:t>18/03/2014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1F020-E499-470A-BAFC-E1DFD92643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3581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223224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Nishiiyuu </a:t>
            </a:r>
            <a:r>
              <a:rPr lang="en-US" sz="4000" smtClean="0"/>
              <a:t>Ways Declaration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Copyright 2012 Tulshi Sen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4179005"/>
            <a:ext cx="6400800" cy="81649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Created by the Council of Chishaayuu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7521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CA" sz="2400" dirty="0">
                <a:solidFill>
                  <a:prstClr val="black"/>
                </a:solidFill>
              </a:rPr>
              <a:t>Values of the Nishiiyuu Way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lvl="0"/>
            <a:r>
              <a:rPr lang="en-CA" sz="2400" dirty="0"/>
              <a:t>Protocols of hunting and respecting the animal, offering before and after the feast</a:t>
            </a:r>
            <a:r>
              <a:rPr lang="en-CA" sz="2400" dirty="0" smtClean="0"/>
              <a:t>.</a:t>
            </a:r>
          </a:p>
          <a:p>
            <a:pPr marL="0" lvl="0" indent="0">
              <a:buNone/>
            </a:pPr>
            <a:r>
              <a:rPr lang="en-CA" sz="2400" dirty="0" smtClean="0"/>
              <a:t> </a:t>
            </a:r>
            <a:endParaRPr lang="en-CA" sz="2400" dirty="0"/>
          </a:p>
          <a:p>
            <a:pPr lvl="0"/>
            <a:r>
              <a:rPr lang="en-CA" sz="2400" dirty="0"/>
              <a:t>Faith, hope and love, and number one is love. Love brings faith and hope.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0043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is the Way of Our Ancestors.</a:t>
            </a:r>
          </a:p>
          <a:p>
            <a:pPr marL="0" indent="0">
              <a:buNone/>
            </a:pPr>
            <a:r>
              <a:rPr lang="en-CA" sz="2400" dirty="0"/>
              <a:t> </a:t>
            </a:r>
          </a:p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is setting aside our ego and living life with acceptance and tolerance of all Peoples beliefs and cultures.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1164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is not passing judgment on other’s behaviours, respecting all life whether human or otherwise.</a:t>
            </a:r>
          </a:p>
          <a:p>
            <a:pPr marL="0" indent="0">
              <a:buNone/>
            </a:pPr>
            <a:r>
              <a:rPr lang="en-CA" sz="2400" dirty="0"/>
              <a:t> </a:t>
            </a:r>
          </a:p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accepts and believes that everything and everyone is spirit.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781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actions shall not in any way diminish or harm our spirit or another’s spirit in any harmful way. </a:t>
            </a:r>
          </a:p>
          <a:p>
            <a:pPr marL="0" indent="0">
              <a:buNone/>
            </a:pPr>
            <a:r>
              <a:rPr lang="en-CA" sz="2400" dirty="0"/>
              <a:t> </a:t>
            </a:r>
          </a:p>
          <a:p>
            <a:pPr marL="0" indent="0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is totally accepting and being proud of whom we are and not coveting the ways of other cultures. </a:t>
            </a:r>
          </a:p>
        </p:txBody>
      </p:sp>
    </p:spTree>
    <p:extLst>
      <p:ext uri="{BB962C8B-B14F-4D97-AF65-F5344CB8AC3E}">
        <p14:creationId xmlns:p14="http://schemas.microsoft.com/office/powerpoint/2010/main" val="2922651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060848"/>
            <a:ext cx="7200800" cy="3312368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i="1" dirty="0"/>
              <a:t>The Nishiiyuu Way</a:t>
            </a:r>
            <a:r>
              <a:rPr lang="en-CA" sz="2400" dirty="0"/>
              <a:t> is being in balance spiritually, emotionally, physically and mentally.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7064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CA" dirty="0" smtClean="0"/>
              <a:t>The Nishiiyuu Way Document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060848"/>
            <a:ext cx="6984776" cy="406531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This is the commencement of the document and agreement was reached about the Nishiiyuu Way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4257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Nishiiyuu Way Document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The document to be continued by the Council of Chishaayuu and the Elders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7714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868958"/>
          </a:xfrm>
        </p:spPr>
        <p:txBody>
          <a:bodyPr/>
          <a:lstStyle/>
          <a:p>
            <a:r>
              <a:rPr lang="en-CA" dirty="0" smtClean="0"/>
              <a:t>The Nishiiyuu Way Document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988840"/>
            <a:ext cx="7283152" cy="4137323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dirty="0"/>
              <a:t>This is the beginning of bringing back the Ancestral Teaching to the Youth and to the world</a:t>
            </a:r>
          </a:p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36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sz="2200" dirty="0"/>
              <a:t>The Way Of Our Ancestors Pre-Contact For Today’s </a:t>
            </a:r>
            <a:r>
              <a:rPr lang="en-CA" sz="2200" dirty="0" smtClean="0"/>
              <a:t>Living</a:t>
            </a:r>
            <a:br>
              <a:rPr lang="en-CA" sz="2200" dirty="0" smtClean="0"/>
            </a:br>
            <a:r>
              <a:rPr lang="en-CA" sz="2200" dirty="0"/>
              <a:t/>
            </a:r>
            <a:br>
              <a:rPr lang="en-CA" sz="2200" dirty="0"/>
            </a:br>
            <a:r>
              <a:rPr lang="en-CA" sz="3100" dirty="0" smtClean="0"/>
              <a:t>The </a:t>
            </a:r>
            <a:r>
              <a:rPr lang="en-CA" sz="3100" dirty="0"/>
              <a:t>Nishiiyuu </a:t>
            </a:r>
            <a:r>
              <a:rPr lang="en-CA" sz="3100" dirty="0" smtClean="0"/>
              <a:t>Way Agreement</a:t>
            </a:r>
            <a:r>
              <a:rPr lang="en-CA" dirty="0"/>
              <a:t/>
            </a:r>
            <a:br>
              <a:rPr lang="en-CA" dirty="0"/>
            </a:br>
            <a:endParaRPr lang="en-CA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en-CA" sz="2400" dirty="0"/>
              <a:t>This </a:t>
            </a:r>
            <a:r>
              <a:rPr lang="en-CA" sz="2400" dirty="0" smtClean="0"/>
              <a:t>document was </a:t>
            </a:r>
            <a:r>
              <a:rPr lang="en-CA" sz="2400" dirty="0"/>
              <a:t>started by the Council of </a:t>
            </a:r>
            <a:r>
              <a:rPr lang="en-CA" sz="2400" dirty="0" smtClean="0"/>
              <a:t>Chishaayuu </a:t>
            </a:r>
            <a:r>
              <a:rPr lang="en-CA" sz="2400" dirty="0"/>
              <a:t>Elders to create a document to back up the Trainers for their work as Nishiiyuu Trainers.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40103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sz="3100" dirty="0" smtClean="0"/>
              <a:t>The Starting Document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What is the Nishiiyuu Way?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Answer:</a:t>
            </a:r>
          </a:p>
          <a:p>
            <a:pPr marL="0" indent="0">
              <a:buNone/>
            </a:pPr>
            <a:r>
              <a:rPr lang="en-CA" sz="2400" dirty="0"/>
              <a:t>There are 2 types of beliefs:</a:t>
            </a:r>
          </a:p>
          <a:p>
            <a:pPr marL="0" indent="0">
              <a:buNone/>
            </a:pPr>
            <a:r>
              <a:rPr lang="en-CA" sz="2400" dirty="0"/>
              <a:t> 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CA" sz="2400" dirty="0"/>
              <a:t>There is one </a:t>
            </a:r>
            <a:r>
              <a:rPr lang="en-CA" sz="2400" dirty="0" smtClean="0"/>
              <a:t>God or</a:t>
            </a:r>
            <a:endParaRPr lang="en-CA" sz="2400" dirty="0"/>
          </a:p>
          <a:p>
            <a:pPr marL="514350" lvl="0" indent="-514350">
              <a:buFont typeface="+mj-lt"/>
              <a:buAutoNum type="arabicPeriod"/>
            </a:pPr>
            <a:r>
              <a:rPr lang="en-CA" sz="2400" dirty="0"/>
              <a:t>That God is One</a:t>
            </a:r>
          </a:p>
          <a:p>
            <a:pPr marL="0" indent="0">
              <a:buNone/>
            </a:pPr>
            <a:r>
              <a:rPr lang="en-CA" sz="2400" dirty="0"/>
              <a:t> </a:t>
            </a:r>
          </a:p>
          <a:p>
            <a:r>
              <a:rPr lang="en-CA" sz="2400" i="1" dirty="0"/>
              <a:t>The Nishiiyuu Way</a:t>
            </a:r>
            <a:r>
              <a:rPr lang="en-CA" sz="2400" dirty="0"/>
              <a:t> belief is that God is One who we call the Creator or the Great Spirit or Chiishaaminituu.</a:t>
            </a:r>
          </a:p>
        </p:txBody>
      </p:sp>
    </p:spTree>
    <p:extLst>
      <p:ext uri="{BB962C8B-B14F-4D97-AF65-F5344CB8AC3E}">
        <p14:creationId xmlns:p14="http://schemas.microsoft.com/office/powerpoint/2010/main" val="892143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204864"/>
            <a:ext cx="6840760" cy="4021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2400" dirty="0"/>
              <a:t>“We live, move and have our being in him”, </a:t>
            </a:r>
            <a:endParaRPr lang="en-CA" sz="2400" dirty="0" smtClean="0"/>
          </a:p>
          <a:p>
            <a:pPr marL="0" indent="0" algn="ctr">
              <a:buNone/>
            </a:pPr>
            <a:r>
              <a:rPr lang="en-CA" sz="2400" i="1" dirty="0" smtClean="0"/>
              <a:t>The </a:t>
            </a:r>
            <a:r>
              <a:rPr lang="en-CA" sz="2400" i="1" dirty="0"/>
              <a:t>Nishiiyuu Way</a:t>
            </a:r>
            <a:endParaRPr lang="en-CA" sz="2400" dirty="0"/>
          </a:p>
          <a:p>
            <a:pPr marL="0" indent="0" algn="ctr">
              <a:buNone/>
            </a:pPr>
            <a:r>
              <a:rPr lang="en-CA" sz="2400" dirty="0"/>
              <a:t> </a:t>
            </a:r>
          </a:p>
          <a:p>
            <a:pPr marL="0" indent="0" algn="ctr">
              <a:buNone/>
            </a:pPr>
            <a:r>
              <a:rPr lang="en-CA" sz="2400" dirty="0"/>
              <a:t>Without Free Will there is no spirituality</a:t>
            </a:r>
          </a:p>
        </p:txBody>
      </p:sp>
    </p:spTree>
    <p:extLst>
      <p:ext uri="{BB962C8B-B14F-4D97-AF65-F5344CB8AC3E}">
        <p14:creationId xmlns:p14="http://schemas.microsoft.com/office/powerpoint/2010/main" val="1148119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en-CA" dirty="0" smtClean="0"/>
              <a:t>Values of the Nishiiyuu Way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276872"/>
            <a:ext cx="7355160" cy="3849291"/>
          </a:xfrm>
        </p:spPr>
        <p:txBody>
          <a:bodyPr/>
          <a:lstStyle/>
          <a:p>
            <a:pPr lvl="0"/>
            <a:r>
              <a:rPr lang="en-CA" sz="2400" dirty="0"/>
              <a:t>Free Will</a:t>
            </a:r>
          </a:p>
          <a:p>
            <a:pPr lvl="0"/>
            <a:r>
              <a:rPr lang="en-CA" sz="2400" dirty="0"/>
              <a:t>Love</a:t>
            </a:r>
          </a:p>
          <a:p>
            <a:pPr lvl="0"/>
            <a:r>
              <a:rPr lang="en-CA" sz="2400" dirty="0"/>
              <a:t>Respect</a:t>
            </a:r>
          </a:p>
          <a:p>
            <a:pPr lvl="0"/>
            <a:r>
              <a:rPr lang="en-CA" sz="2400" dirty="0"/>
              <a:t>Truth</a:t>
            </a:r>
          </a:p>
          <a:p>
            <a:pPr lvl="0"/>
            <a:r>
              <a:rPr lang="en-CA" sz="2400" dirty="0"/>
              <a:t>Acceptance and Universal Tolerance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0351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Values of the Nishiiyuu Way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lvl="0"/>
            <a:r>
              <a:rPr lang="en-CA" sz="2400" dirty="0"/>
              <a:t>Living in freedom and </a:t>
            </a:r>
            <a:r>
              <a:rPr lang="en-CA" sz="2400" dirty="0" smtClean="0"/>
              <a:t>peace</a:t>
            </a:r>
          </a:p>
          <a:p>
            <a:pPr lvl="0"/>
            <a:endParaRPr lang="en-CA" sz="2400" dirty="0" smtClean="0"/>
          </a:p>
          <a:p>
            <a:pPr lvl="0"/>
            <a:r>
              <a:rPr lang="en-CA" sz="2400" dirty="0" smtClean="0"/>
              <a:t>Without judgement of others is the premise of </a:t>
            </a:r>
            <a:r>
              <a:rPr lang="en-CA" sz="2400" i="1" dirty="0" smtClean="0"/>
              <a:t>The Nishiiyuu Way </a:t>
            </a:r>
            <a:r>
              <a:rPr lang="en-CA" sz="2400" dirty="0" smtClean="0"/>
              <a:t>of beliefs</a:t>
            </a:r>
          </a:p>
          <a:p>
            <a:pPr lvl="0"/>
            <a:endParaRPr lang="en-CA" sz="2400" dirty="0" smtClean="0"/>
          </a:p>
          <a:p>
            <a:pPr lvl="0"/>
            <a:r>
              <a:rPr lang="en-CA" sz="2400" i="1" dirty="0" smtClean="0"/>
              <a:t>The</a:t>
            </a:r>
            <a:r>
              <a:rPr lang="en-CA" sz="2400" dirty="0" smtClean="0"/>
              <a:t> </a:t>
            </a:r>
            <a:r>
              <a:rPr lang="en-CA" sz="2400" i="1" dirty="0"/>
              <a:t>Nishiiyuu Way</a:t>
            </a:r>
            <a:r>
              <a:rPr lang="en-CA" sz="2400" dirty="0"/>
              <a:t> is self-responsibility, self-reliance and </a:t>
            </a:r>
            <a:r>
              <a:rPr lang="en-CA" sz="2400" dirty="0" smtClean="0"/>
              <a:t>self-respect</a:t>
            </a:r>
          </a:p>
          <a:p>
            <a:pPr lvl="0"/>
            <a:endParaRPr lang="en-CA" sz="2400" dirty="0"/>
          </a:p>
          <a:p>
            <a:pPr lvl="0"/>
            <a:r>
              <a:rPr lang="en-CA" sz="2400" dirty="0"/>
              <a:t>Sharing and helping each other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091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Values of the Nishiiyuu Way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lvl="0"/>
            <a:r>
              <a:rPr lang="en-CA" sz="2400" dirty="0"/>
              <a:t>Humility and </a:t>
            </a:r>
            <a:r>
              <a:rPr lang="en-CA" sz="2400" dirty="0" smtClean="0"/>
              <a:t>integrity</a:t>
            </a:r>
          </a:p>
          <a:p>
            <a:pPr lvl="0"/>
            <a:endParaRPr lang="en-CA" sz="2400" dirty="0"/>
          </a:p>
          <a:p>
            <a:pPr lvl="0"/>
            <a:r>
              <a:rPr lang="en-CA" sz="2400" dirty="0"/>
              <a:t>Gender </a:t>
            </a:r>
            <a:r>
              <a:rPr lang="en-CA" sz="2400" dirty="0" smtClean="0"/>
              <a:t>Equality</a:t>
            </a:r>
          </a:p>
          <a:p>
            <a:pPr lvl="0"/>
            <a:endParaRPr lang="en-CA" sz="2400" dirty="0"/>
          </a:p>
          <a:p>
            <a:pPr lvl="0"/>
            <a:r>
              <a:rPr lang="en-CA" sz="2400" dirty="0"/>
              <a:t>Equality according to capacity and </a:t>
            </a:r>
            <a:r>
              <a:rPr lang="en-CA" sz="2400" dirty="0" smtClean="0"/>
              <a:t>capability</a:t>
            </a:r>
          </a:p>
          <a:p>
            <a:pPr lvl="0"/>
            <a:endParaRPr lang="en-CA" sz="2400" dirty="0"/>
          </a:p>
          <a:p>
            <a:r>
              <a:rPr lang="en-CA" sz="2400" dirty="0"/>
              <a:t>Balance and harmonization with all Creation – all living animals and every living thing</a:t>
            </a:r>
          </a:p>
        </p:txBody>
      </p:sp>
    </p:spTree>
    <p:extLst>
      <p:ext uri="{BB962C8B-B14F-4D97-AF65-F5344CB8AC3E}">
        <p14:creationId xmlns:p14="http://schemas.microsoft.com/office/powerpoint/2010/main" val="3770558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Values of the Nishiiyuu Way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lvl="0"/>
            <a:r>
              <a:rPr lang="en-CA" sz="2400" dirty="0"/>
              <a:t>Know the gifts the Creator gives you, they are all in you. </a:t>
            </a:r>
            <a:endParaRPr lang="en-CA" sz="2400" dirty="0" smtClean="0"/>
          </a:p>
          <a:p>
            <a:pPr lvl="0"/>
            <a:endParaRPr lang="en-CA" sz="2400" dirty="0"/>
          </a:p>
          <a:p>
            <a:pPr lvl="0"/>
            <a:r>
              <a:rPr lang="en-CA" sz="2400" dirty="0" smtClean="0"/>
              <a:t>You </a:t>
            </a:r>
            <a:r>
              <a:rPr lang="en-CA" sz="2400" dirty="0"/>
              <a:t>are a witness on behalf of Chiishaaminituu and speak on behalf of Chiishaaminituu, the voice of Chiishaaminituu which encompasses the earth. Why you were given the gift of sight and sound. </a:t>
            </a:r>
            <a:endParaRPr lang="en-CA" sz="2400" dirty="0" smtClean="0"/>
          </a:p>
          <a:p>
            <a:pPr lvl="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0009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Values of the Nishiiyuu Way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5914"/>
            <a:ext cx="8229600" cy="3633267"/>
          </a:xfrm>
        </p:spPr>
        <p:txBody>
          <a:bodyPr>
            <a:normAutofit/>
          </a:bodyPr>
          <a:lstStyle/>
          <a:p>
            <a:pPr lvl="0"/>
            <a:r>
              <a:rPr lang="en-CA" sz="2400" dirty="0" smtClean="0"/>
              <a:t>All </a:t>
            </a:r>
            <a:r>
              <a:rPr lang="en-CA" sz="2400" dirty="0"/>
              <a:t>that you have is sacred and how to use those gifts in a sacred manner. You walk your talk. </a:t>
            </a:r>
            <a:endParaRPr lang="en-CA" sz="2400" dirty="0" smtClean="0"/>
          </a:p>
          <a:p>
            <a:pPr lvl="0"/>
            <a:endParaRPr lang="en-CA" sz="2400" dirty="0"/>
          </a:p>
          <a:p>
            <a:pPr lvl="0"/>
            <a:r>
              <a:rPr lang="en-CA" sz="2400" dirty="0" smtClean="0"/>
              <a:t>Protocols </a:t>
            </a:r>
            <a:r>
              <a:rPr lang="en-CA" sz="2400" dirty="0"/>
              <a:t>of mating, whether human or all living thing are the same. </a:t>
            </a:r>
          </a:p>
        </p:txBody>
      </p:sp>
    </p:spTree>
    <p:extLst>
      <p:ext uri="{BB962C8B-B14F-4D97-AF65-F5344CB8AC3E}">
        <p14:creationId xmlns:p14="http://schemas.microsoft.com/office/powerpoint/2010/main" val="117174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2463</TotalTime>
  <Words>414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Nishiiyuu Ways Declaration </vt:lpstr>
      <vt:lpstr>The Way Of Our Ancestors Pre-Contact For Today’s Living  The Nishiiyuu Way Agreement </vt:lpstr>
      <vt:lpstr>The Starting Document What is the Nishiiyuu Way?</vt:lpstr>
      <vt:lpstr>PowerPoint Presentation</vt:lpstr>
      <vt:lpstr>Values of the Nishiiyuu Way</vt:lpstr>
      <vt:lpstr>Values of the Nishiiyuu Way</vt:lpstr>
      <vt:lpstr>Values of the Nishiiyuu Way</vt:lpstr>
      <vt:lpstr>Values of the Nishiiyuu Way</vt:lpstr>
      <vt:lpstr>Values of the Nishiiyuu Way</vt:lpstr>
      <vt:lpstr>Values of the Nishiiyuu Way</vt:lpstr>
      <vt:lpstr>PowerPoint Presentation</vt:lpstr>
      <vt:lpstr>PowerPoint Presentation</vt:lpstr>
      <vt:lpstr>PowerPoint Presentation</vt:lpstr>
      <vt:lpstr>PowerPoint Presentation</vt:lpstr>
      <vt:lpstr>The Nishiiyuu Way Document</vt:lpstr>
      <vt:lpstr>The Nishiiyuu Way Document</vt:lpstr>
      <vt:lpstr>The Nishiiyuu Way Document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Nishiiyuu Life Skills Personal Development and Train The Trainer Programs</dc:title>
  <dc:creator>Tulshi Sen</dc:creator>
  <cp:lastModifiedBy>Tulshi Sen</cp:lastModifiedBy>
  <cp:revision>66</cp:revision>
  <dcterms:created xsi:type="dcterms:W3CDTF">2012-05-29T00:07:00Z</dcterms:created>
  <dcterms:modified xsi:type="dcterms:W3CDTF">2014-03-18T16:06:56Z</dcterms:modified>
</cp:coreProperties>
</file>