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573" r:id="rId2"/>
    <p:sldId id="407" r:id="rId3"/>
    <p:sldId id="408" r:id="rId4"/>
    <p:sldId id="409" r:id="rId5"/>
    <p:sldId id="410" r:id="rId6"/>
    <p:sldId id="411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420" r:id="rId15"/>
    <p:sldId id="424" r:id="rId16"/>
    <p:sldId id="425" r:id="rId17"/>
    <p:sldId id="426" r:id="rId18"/>
    <p:sldId id="581" r:id="rId19"/>
    <p:sldId id="585" r:id="rId20"/>
    <p:sldId id="427" r:id="rId21"/>
    <p:sldId id="428" r:id="rId22"/>
    <p:sldId id="580" r:id="rId23"/>
    <p:sldId id="583" r:id="rId24"/>
    <p:sldId id="429" r:id="rId25"/>
    <p:sldId id="582" r:id="rId26"/>
    <p:sldId id="584" r:id="rId27"/>
    <p:sldId id="430" r:id="rId28"/>
    <p:sldId id="431" r:id="rId29"/>
    <p:sldId id="540" r:id="rId30"/>
    <p:sldId id="435" r:id="rId31"/>
    <p:sldId id="572" r:id="rId32"/>
    <p:sldId id="436" r:id="rId33"/>
    <p:sldId id="437" r:id="rId34"/>
    <p:sldId id="438" r:id="rId35"/>
    <p:sldId id="439" r:id="rId36"/>
    <p:sldId id="440" r:id="rId37"/>
    <p:sldId id="441" r:id="rId38"/>
    <p:sldId id="442" r:id="rId39"/>
    <p:sldId id="443" r:id="rId40"/>
    <p:sldId id="444" r:id="rId41"/>
    <p:sldId id="445" r:id="rId42"/>
    <p:sldId id="446" r:id="rId43"/>
    <p:sldId id="447" r:id="rId44"/>
    <p:sldId id="448" r:id="rId45"/>
    <p:sldId id="449" r:id="rId46"/>
    <p:sldId id="450" r:id="rId47"/>
    <p:sldId id="451" r:id="rId48"/>
    <p:sldId id="452" r:id="rId49"/>
    <p:sldId id="453" r:id="rId50"/>
    <p:sldId id="454" r:id="rId51"/>
    <p:sldId id="455" r:id="rId52"/>
    <p:sldId id="456" r:id="rId53"/>
    <p:sldId id="490" r:id="rId54"/>
    <p:sldId id="492" r:id="rId55"/>
    <p:sldId id="494" r:id="rId56"/>
    <p:sldId id="495" r:id="rId57"/>
    <p:sldId id="500" r:id="rId58"/>
    <p:sldId id="538" r:id="rId59"/>
    <p:sldId id="541" r:id="rId60"/>
    <p:sldId id="576" r:id="rId61"/>
    <p:sldId id="542" r:id="rId62"/>
    <p:sldId id="543" r:id="rId63"/>
    <p:sldId id="562" r:id="rId64"/>
    <p:sldId id="563" r:id="rId65"/>
    <p:sldId id="564" r:id="rId66"/>
    <p:sldId id="553" r:id="rId67"/>
    <p:sldId id="568" r:id="rId68"/>
    <p:sldId id="570" r:id="rId69"/>
    <p:sldId id="567" r:id="rId70"/>
    <p:sldId id="557" r:id="rId71"/>
    <p:sldId id="571" r:id="rId7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022" autoAdjust="0"/>
    <p:restoredTop sz="90929"/>
  </p:normalViewPr>
  <p:slideViewPr>
    <p:cSldViewPr>
      <p:cViewPr varScale="1">
        <p:scale>
          <a:sx n="67" d="100"/>
          <a:sy n="67" d="100"/>
        </p:scale>
        <p:origin x="-12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B196E5C-A0A4-486B-9A82-245FC8B8B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38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599651-12DA-4355-BA1D-14D180FA4CA6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6237DA-B6FF-4BD8-ADA8-AE8C6B9DC50E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E87DC8-7944-449A-9CC4-48169E4699C1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8BAE1-DBF7-4C23-901A-2A57246CB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2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93043-8BBF-456B-8EF5-EE94ED715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3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0D812-0CE0-4F4E-ADD6-3E11C584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1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1149C-584F-4BEA-8554-94E3CE4C6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1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4D101-152F-4506-9DBA-7B4212AEF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0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5C8F8-8D07-4716-AD6B-D3CB85C9A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8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52B05-9B1C-4470-877E-2E8E8197C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9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0C84F-230C-4215-8F6C-C35D2DEB5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9E457-4D99-4DF5-A2F1-833055B47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6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FCF79-05D6-48DD-9A9C-5A83A42EA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2E0BB-BBB0-4C81-8E5B-88D1E0662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48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4478A-6829-48D2-B2F9-96F70966F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9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97DF030-9B6C-4E3E-942C-B1DCF44CA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freemind.sourceforge.net/wiki/index.php/Downloa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1268760"/>
            <a:ext cx="4824536" cy="23859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Nishiiyuu Life Skills Personal Development Program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Day 3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sz="3600"/>
              <a:t>Circumference is equal to circumstances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86000"/>
            <a:ext cx="7772400" cy="2133600"/>
          </a:xfrm>
        </p:spPr>
        <p:txBody>
          <a:bodyPr/>
          <a:lstStyle/>
          <a:p>
            <a:r>
              <a:rPr lang="en-US"/>
              <a:t>Every circumstance has a cause and the cause is the center. </a:t>
            </a:r>
          </a:p>
        </p:txBody>
      </p:sp>
    </p:spTree>
    <p:extLst>
      <p:ext uri="{BB962C8B-B14F-4D97-AF65-F5344CB8AC3E}">
        <p14:creationId xmlns:p14="http://schemas.microsoft.com/office/powerpoint/2010/main" val="14079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7772400" cy="1143000"/>
          </a:xfrm>
        </p:spPr>
        <p:txBody>
          <a:bodyPr/>
          <a:lstStyle/>
          <a:p>
            <a:r>
              <a:rPr lang="en-US" sz="3600"/>
              <a:t>The power that generates the circumference is the center</a:t>
            </a: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7772400" cy="1905000"/>
          </a:xfrm>
        </p:spPr>
        <p:txBody>
          <a:bodyPr/>
          <a:lstStyle/>
          <a:p>
            <a:r>
              <a:rPr lang="en-US" dirty="0"/>
              <a:t>The center is </a:t>
            </a:r>
            <a:r>
              <a:rPr lang="en-US" dirty="0" smtClean="0"/>
              <a:t>our Being </a:t>
            </a:r>
            <a:r>
              <a:rPr lang="en-US" dirty="0"/>
              <a:t>which has created our circumstances.</a:t>
            </a:r>
          </a:p>
        </p:txBody>
      </p:sp>
    </p:spTree>
    <p:extLst>
      <p:ext uri="{BB962C8B-B14F-4D97-AF65-F5344CB8AC3E}">
        <p14:creationId xmlns:p14="http://schemas.microsoft.com/office/powerpoint/2010/main" val="13772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That is the in – visible.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2514600"/>
          </a:xfrm>
        </p:spPr>
        <p:txBody>
          <a:bodyPr/>
          <a:lstStyle/>
          <a:p>
            <a:r>
              <a:rPr lang="en-US"/>
              <a:t>Visible inside you</a:t>
            </a:r>
          </a:p>
          <a:p>
            <a:r>
              <a:rPr lang="en-US"/>
              <a:t>Circumference or circumstances are the visible, that is what we call the circle. </a:t>
            </a:r>
          </a:p>
        </p:txBody>
      </p:sp>
    </p:spTree>
    <p:extLst>
      <p:ext uri="{BB962C8B-B14F-4D97-AF65-F5344CB8AC3E}">
        <p14:creationId xmlns:p14="http://schemas.microsoft.com/office/powerpoint/2010/main" val="64659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You can’t have a visible without the invisible.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981200"/>
            <a:ext cx="7162800" cy="4114800"/>
          </a:xfrm>
        </p:spPr>
        <p:txBody>
          <a:bodyPr/>
          <a:lstStyle/>
          <a:p>
            <a:r>
              <a:rPr lang="en-US" sz="2800"/>
              <a:t>What is visible inside must become visible outside.</a:t>
            </a:r>
          </a:p>
          <a:p>
            <a:r>
              <a:rPr lang="en-US" sz="2800"/>
              <a:t>The center generates the circle. </a:t>
            </a:r>
          </a:p>
          <a:p>
            <a:r>
              <a:rPr lang="en-US" sz="2800"/>
              <a:t>The Center is static.</a:t>
            </a:r>
          </a:p>
          <a:p>
            <a:r>
              <a:rPr lang="en-US" sz="2800"/>
              <a:t>The Circumference is dynamic. </a:t>
            </a:r>
          </a:p>
        </p:txBody>
      </p:sp>
    </p:spTree>
    <p:extLst>
      <p:ext uri="{BB962C8B-B14F-4D97-AF65-F5344CB8AC3E}">
        <p14:creationId xmlns:p14="http://schemas.microsoft.com/office/powerpoint/2010/main" val="28365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being is the Center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Your I am is the </a:t>
            </a:r>
            <a:r>
              <a:rPr lang="en-US" sz="2800" dirty="0" smtClean="0"/>
              <a:t>center</a:t>
            </a:r>
          </a:p>
          <a:p>
            <a:endParaRPr lang="en-US" sz="2800" dirty="0"/>
          </a:p>
          <a:p>
            <a:r>
              <a:rPr lang="en-US" sz="2800" dirty="0"/>
              <a:t>Your circumstances are the </a:t>
            </a:r>
            <a:r>
              <a:rPr lang="en-US" sz="2800" dirty="0" smtClean="0"/>
              <a:t>circle</a:t>
            </a:r>
          </a:p>
          <a:p>
            <a:endParaRPr lang="en-US" sz="2800" dirty="0"/>
          </a:p>
          <a:p>
            <a:r>
              <a:rPr lang="en-US" sz="2800" dirty="0"/>
              <a:t>The center is </a:t>
            </a:r>
            <a:r>
              <a:rPr lang="en-US" sz="2800" dirty="0" err="1" smtClean="0"/>
              <a:t>Tshymendo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The circle is the creation</a:t>
            </a:r>
          </a:p>
        </p:txBody>
      </p:sp>
    </p:spTree>
    <p:extLst>
      <p:ext uri="{BB962C8B-B14F-4D97-AF65-F5344CB8AC3E}">
        <p14:creationId xmlns:p14="http://schemas.microsoft.com/office/powerpoint/2010/main" val="379333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4267200"/>
          </a:xfrm>
        </p:spPr>
        <p:txBody>
          <a:bodyPr/>
          <a:lstStyle/>
          <a:p>
            <a:r>
              <a:rPr lang="en-US" sz="4000"/>
              <a:t>All creation comes from the center to the circumference in a spiral form which is called a vortex.</a:t>
            </a:r>
          </a:p>
        </p:txBody>
      </p:sp>
    </p:spTree>
    <p:extLst>
      <p:ext uri="{BB962C8B-B14F-4D97-AF65-F5344CB8AC3E}">
        <p14:creationId xmlns:p14="http://schemas.microsoft.com/office/powerpoint/2010/main" val="2790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2706" name="Picture 2" descr="p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0488" y="217488"/>
            <a:ext cx="6423025" cy="6423025"/>
          </a:xfrm>
          <a:prstGeom prst="rect">
            <a:avLst/>
          </a:prstGeom>
          <a:noFill/>
          <a:scene3d>
            <a:camera prst="orthographicFront">
              <a:rot lat="0" lon="212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46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wind moves in a spiral motion; in a vortex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2057400"/>
          </a:xfrm>
        </p:spPr>
        <p:txBody>
          <a:bodyPr/>
          <a:lstStyle/>
          <a:p>
            <a:r>
              <a:rPr lang="en-US"/>
              <a:t>The human body, conceived from one cell, moves in a spiral motion to develop a whole body from the belly button (navel chord). </a:t>
            </a:r>
          </a:p>
        </p:txBody>
      </p:sp>
    </p:spTree>
    <p:extLst>
      <p:ext uri="{BB962C8B-B14F-4D97-AF65-F5344CB8AC3E}">
        <p14:creationId xmlns:p14="http://schemas.microsoft.com/office/powerpoint/2010/main" val="247861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6330"/>
            <a:ext cx="7416824" cy="643201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93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-1"/>
            <a:ext cx="4536504" cy="675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340768"/>
            <a:ext cx="7772400" cy="1143000"/>
          </a:xfrm>
          <a:noFill/>
          <a:ln>
            <a:noFill/>
          </a:ln>
        </p:spPr>
        <p:txBody>
          <a:bodyPr/>
          <a:lstStyle/>
          <a:p>
            <a:r>
              <a:rPr lang="en-US" dirty="0" smtClean="0"/>
              <a:t>Principles of Nishiiyuu Way</a:t>
            </a:r>
            <a:endParaRPr lang="en-CA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800" y="3717032"/>
            <a:ext cx="5399856" cy="1752600"/>
          </a:xfrm>
        </p:spPr>
        <p:txBody>
          <a:bodyPr/>
          <a:lstStyle/>
          <a:p>
            <a:r>
              <a:rPr lang="en-US" dirty="0" smtClean="0"/>
              <a:t>Setting goals from inside out and not outside 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381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2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1981200"/>
          </a:xfrm>
        </p:spPr>
        <p:txBody>
          <a:bodyPr/>
          <a:lstStyle/>
          <a:p>
            <a:r>
              <a:rPr lang="en-US" sz="3200"/>
              <a:t>The moon goes around the earth, and the moon along with the earth, spirals around the sun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048000"/>
            <a:ext cx="5105400" cy="1600200"/>
          </a:xfrm>
        </p:spPr>
        <p:txBody>
          <a:bodyPr/>
          <a:lstStyle/>
          <a:p>
            <a:r>
              <a:rPr lang="en-US"/>
              <a:t>The sun is the center</a:t>
            </a:r>
          </a:p>
        </p:txBody>
      </p:sp>
    </p:spTree>
    <p:extLst>
      <p:ext uri="{BB962C8B-B14F-4D97-AF65-F5344CB8AC3E}">
        <p14:creationId xmlns:p14="http://schemas.microsoft.com/office/powerpoint/2010/main" val="164329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flower blooms in a spiral, a vortex.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38400"/>
            <a:ext cx="7772400" cy="4114800"/>
          </a:xfrm>
        </p:spPr>
        <p:txBody>
          <a:bodyPr/>
          <a:lstStyle/>
          <a:p>
            <a:r>
              <a:rPr lang="en-US"/>
              <a:t>The leaf unfurls in a spiral</a:t>
            </a:r>
          </a:p>
          <a:p>
            <a:r>
              <a:rPr lang="en-US"/>
              <a:t>The tree grows in a spiral</a:t>
            </a:r>
          </a:p>
          <a:p>
            <a:r>
              <a:rPr lang="en-US"/>
              <a:t>The universe works uniformly, all motion is the same motion. </a:t>
            </a:r>
          </a:p>
        </p:txBody>
      </p:sp>
    </p:spTree>
    <p:extLst>
      <p:ext uri="{BB962C8B-B14F-4D97-AF65-F5344CB8AC3E}">
        <p14:creationId xmlns:p14="http://schemas.microsoft.com/office/powerpoint/2010/main" val="181016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Fern unfurling </a:t>
            </a: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D0C0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27043"/>
            <a:ext cx="6048672" cy="40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7776864" cy="535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6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galaxy moves in a spiral.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2057400"/>
          </a:xfrm>
        </p:spPr>
        <p:txBody>
          <a:bodyPr/>
          <a:lstStyle/>
          <a:p>
            <a:r>
              <a:rPr lang="en-US"/>
              <a:t>Everything is circular.</a:t>
            </a:r>
          </a:p>
          <a:p>
            <a:r>
              <a:rPr lang="en-US"/>
              <a:t>Everything moves in a curve.</a:t>
            </a:r>
          </a:p>
        </p:txBody>
      </p:sp>
    </p:spTree>
    <p:extLst>
      <p:ext uri="{BB962C8B-B14F-4D97-AF65-F5344CB8AC3E}">
        <p14:creationId xmlns:p14="http://schemas.microsoft.com/office/powerpoint/2010/main" val="154307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67359"/>
            <a:ext cx="4608512" cy="692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3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16113"/>
            <a:ext cx="8136904" cy="66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924800" cy="1828800"/>
          </a:xfrm>
        </p:spPr>
        <p:txBody>
          <a:bodyPr/>
          <a:lstStyle/>
          <a:p>
            <a:r>
              <a:rPr lang="en-US" sz="3600" dirty="0"/>
              <a:t>This delightful, mighty intelligence is the center of your </a:t>
            </a:r>
            <a:r>
              <a:rPr lang="en-US" sz="3600" dirty="0" smtClean="0"/>
              <a:t>being, </a:t>
            </a:r>
            <a:r>
              <a:rPr lang="en-US" sz="3600" dirty="0" err="1" smtClean="0"/>
              <a:t>Tshymendo</a:t>
            </a:r>
            <a:endParaRPr lang="en-US" sz="3600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352800"/>
          </a:xfrm>
        </p:spPr>
        <p:txBody>
          <a:bodyPr/>
          <a:lstStyle/>
          <a:p>
            <a:r>
              <a:rPr lang="en-US"/>
              <a:t>When you vision, you put this mighty force into action.</a:t>
            </a:r>
          </a:p>
          <a:p>
            <a:r>
              <a:rPr lang="en-US"/>
              <a:t>This force is infinite power.</a:t>
            </a:r>
          </a:p>
          <a:p>
            <a:r>
              <a:rPr lang="en-US"/>
              <a:t>There is only one force, one infinite power.</a:t>
            </a:r>
          </a:p>
        </p:txBody>
      </p:sp>
    </p:spTree>
    <p:extLst>
      <p:ext uri="{BB962C8B-B14F-4D97-AF65-F5344CB8AC3E}">
        <p14:creationId xmlns:p14="http://schemas.microsoft.com/office/powerpoint/2010/main" val="316520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So, when you sit down to vision …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981200"/>
            <a:ext cx="6096000" cy="4114800"/>
          </a:xfrm>
        </p:spPr>
        <p:txBody>
          <a:bodyPr/>
          <a:lstStyle/>
          <a:p>
            <a:r>
              <a:rPr lang="en-US" dirty="0" smtClean="0"/>
              <a:t>See what </a:t>
            </a:r>
            <a:r>
              <a:rPr lang="en-US" dirty="0"/>
              <a:t>you want to be</a:t>
            </a:r>
          </a:p>
          <a:p>
            <a:r>
              <a:rPr lang="en-US" dirty="0" smtClean="0"/>
              <a:t>See what </a:t>
            </a:r>
            <a:r>
              <a:rPr lang="en-US" dirty="0"/>
              <a:t>you want to do</a:t>
            </a:r>
          </a:p>
          <a:p>
            <a:r>
              <a:rPr lang="en-US" dirty="0" smtClean="0"/>
              <a:t>See what </a:t>
            </a:r>
            <a:r>
              <a:rPr lang="en-US" dirty="0"/>
              <a:t>you want to have</a:t>
            </a:r>
          </a:p>
          <a:p>
            <a:endParaRPr lang="en-US" dirty="0"/>
          </a:p>
          <a:p>
            <a:r>
              <a:rPr lang="en-US" dirty="0" smtClean="0"/>
              <a:t>This is the only force</a:t>
            </a:r>
            <a:r>
              <a:rPr lang="en-US" dirty="0"/>
              <a:t>.</a:t>
            </a:r>
          </a:p>
          <a:p>
            <a:r>
              <a:rPr lang="en-US" dirty="0" smtClean="0"/>
              <a:t>There is no </a:t>
            </a:r>
            <a:r>
              <a:rPr lang="en-US" dirty="0"/>
              <a:t>other force is available.  </a:t>
            </a:r>
          </a:p>
        </p:txBody>
      </p:sp>
    </p:spTree>
    <p:extLst>
      <p:ext uri="{BB962C8B-B14F-4D97-AF65-F5344CB8AC3E}">
        <p14:creationId xmlns:p14="http://schemas.microsoft.com/office/powerpoint/2010/main" val="416562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Circle of Dissolution, Evolution and Preservation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4864"/>
            <a:ext cx="7772400" cy="3891136"/>
          </a:xfrm>
        </p:spPr>
        <p:txBody>
          <a:bodyPr/>
          <a:lstStyle/>
          <a:p>
            <a:r>
              <a:rPr lang="en-CA" dirty="0" smtClean="0"/>
              <a:t>Dissolution of the seed is the evolution of the tree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6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50"/>
            <a:ext cx="7772400" cy="114300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The Process of </a:t>
            </a:r>
            <a:r>
              <a:rPr lang="en-US" dirty="0" smtClean="0"/>
              <a:t>Visioning – Finitizing the Infinite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628800"/>
            <a:ext cx="4762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28800"/>
            <a:ext cx="7848600" cy="2209800"/>
          </a:xfrm>
        </p:spPr>
        <p:txBody>
          <a:bodyPr/>
          <a:lstStyle/>
          <a:p>
            <a:r>
              <a:rPr lang="en-US"/>
              <a:t>7 Steps of Building a Dream and Making it into a Reality</a:t>
            </a:r>
          </a:p>
        </p:txBody>
      </p:sp>
    </p:spTree>
    <p:extLst>
      <p:ext uri="{BB962C8B-B14F-4D97-AF65-F5344CB8AC3E}">
        <p14:creationId xmlns:p14="http://schemas.microsoft.com/office/powerpoint/2010/main" val="149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Steps of Building a Dream and Making it into a Reality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Intention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Attention (Concentration)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Imagination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Order/Reason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Intuition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Self Reliance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Manifestation</a:t>
            </a:r>
          </a:p>
          <a:p>
            <a:pPr marL="514350" indent="-514350">
              <a:buFont typeface="+mj-lt"/>
              <a:buAutoNum type="arabicPeriod"/>
            </a:pPr>
            <a:endParaRPr lang="en-CA" dirty="0" smtClean="0"/>
          </a:p>
          <a:p>
            <a:pPr marL="514350" indent="-514350">
              <a:buFont typeface="+mj-lt"/>
              <a:buAutoNum type="arabicPeriod"/>
            </a:pPr>
            <a:endParaRPr lang="en-CA" dirty="0" smtClean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4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 smtClean="0"/>
              <a:t>1. Intention </a:t>
            </a:r>
            <a:endParaRPr lang="en-CA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844824"/>
            <a:ext cx="7772400" cy="4114800"/>
          </a:xfrm>
        </p:spPr>
        <p:txBody>
          <a:bodyPr/>
          <a:lstStyle/>
          <a:p>
            <a:r>
              <a:rPr lang="en-CA" sz="2800" dirty="0" smtClean="0"/>
              <a:t>The Mainsprings of Mental Machinery:</a:t>
            </a:r>
          </a:p>
          <a:p>
            <a:r>
              <a:rPr lang="en-CA" sz="2800" dirty="0" smtClean="0"/>
              <a:t>Desire</a:t>
            </a:r>
          </a:p>
          <a:p>
            <a:r>
              <a:rPr lang="en-CA" sz="2800" dirty="0" smtClean="0"/>
              <a:t>Expectancy</a:t>
            </a:r>
          </a:p>
          <a:p>
            <a:r>
              <a:rPr lang="en-CA" sz="2800" dirty="0" smtClean="0"/>
              <a:t>Enthusiasm </a:t>
            </a:r>
          </a:p>
          <a:p>
            <a:r>
              <a:rPr lang="en-CA" sz="2800" dirty="0" smtClean="0"/>
              <a:t>Unbending Intention</a:t>
            </a:r>
          </a:p>
          <a:p>
            <a:r>
              <a:rPr lang="en-CA" sz="2800" dirty="0" smtClean="0"/>
              <a:t>in = means towards</a:t>
            </a:r>
          </a:p>
          <a:p>
            <a:r>
              <a:rPr lang="en-CA" sz="2800" dirty="0" err="1" smtClean="0"/>
              <a:t>Tendre</a:t>
            </a:r>
            <a:r>
              <a:rPr lang="en-CA" sz="2800" dirty="0" smtClean="0"/>
              <a:t> = means stretch</a:t>
            </a:r>
          </a:p>
          <a:p>
            <a:r>
              <a:rPr lang="en-CA" sz="2800" dirty="0" smtClean="0"/>
              <a:t>Stretch Towards </a:t>
            </a:r>
            <a:endParaRPr lang="en-CA" sz="28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5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276872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dirty="0"/>
              <a:t>Intention Creates Reality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1328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/>
              <a:t>2. Attention (Concentration)</a:t>
            </a:r>
            <a:endParaRPr lang="en-CA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Means gathered at a center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 smtClean="0"/>
              <a:t>Focused</a:t>
            </a:r>
            <a:endParaRPr lang="en-CA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/>
              <a:t>3. Imagination</a:t>
            </a:r>
            <a:endParaRPr lang="en-CA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2400" dirty="0"/>
              <a:t>Seeing it being done</a:t>
            </a:r>
            <a:r>
              <a:rPr lang="en-US" sz="2400" dirty="0" smtClean="0"/>
              <a:t>.</a:t>
            </a:r>
          </a:p>
          <a:p>
            <a:pPr>
              <a:spcBef>
                <a:spcPct val="50000"/>
              </a:spcBef>
            </a:pP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/>
              <a:t> Feeling the ecstasy of </a:t>
            </a:r>
            <a:r>
              <a:rPr lang="en-US" sz="2400" dirty="0" smtClean="0"/>
              <a:t>accomplishment</a:t>
            </a:r>
          </a:p>
          <a:p>
            <a:pPr>
              <a:spcBef>
                <a:spcPct val="50000"/>
              </a:spcBef>
            </a:pP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/>
              <a:t> Imagination is the most powerful </a:t>
            </a:r>
            <a:r>
              <a:rPr lang="en-US" sz="2400" dirty="0" smtClean="0"/>
              <a:t>tool</a:t>
            </a:r>
          </a:p>
          <a:p>
            <a:pPr>
              <a:spcBef>
                <a:spcPct val="50000"/>
              </a:spcBef>
            </a:pP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/>
              <a:t> Yield not your Imagination to your limited mind!</a:t>
            </a:r>
            <a:endParaRPr lang="en-CA" sz="2400" dirty="0"/>
          </a:p>
          <a:p>
            <a:endParaRPr lang="en-CA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8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/>
              <a:t>Genesis 1:1-1:2</a:t>
            </a:r>
            <a:endParaRPr lang="en-CA" sz="3600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143000" y="2514600"/>
            <a:ext cx="7010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1:1 In the beginning God created the heaven and the earth.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1:2 And the earth was without form, and void</a:t>
            </a:r>
            <a:r>
              <a:rPr lang="en-US" dirty="0"/>
              <a:t>: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149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/>
              <a:t>John 4:35</a:t>
            </a:r>
            <a:endParaRPr lang="en-CA" sz="360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371600" y="2514600"/>
            <a:ext cx="6629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“Say not ye, There are yet four months, and cometh harvest? Behold, I say unto you, Lift up your eyes, and look on the fields; for they are white already to harvest.” 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4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/>
              <a:t>Mark 11:24</a:t>
            </a:r>
            <a:endParaRPr lang="en-CA" sz="320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219200" y="2514600"/>
            <a:ext cx="6705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“Therefore I say unto you, What things so ever you desire, when ye pray, believe that ye receive, and ye shall have.”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36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060848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dirty="0"/>
              <a:t>“As a Man </a:t>
            </a:r>
            <a:r>
              <a:rPr lang="en-US" sz="3200" dirty="0" err="1"/>
              <a:t>thinketh</a:t>
            </a:r>
            <a:r>
              <a:rPr lang="en-US" sz="3200" dirty="0"/>
              <a:t> is his heart so is he”.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09181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772400" cy="1143000"/>
          </a:xfrm>
        </p:spPr>
        <p:txBody>
          <a:bodyPr/>
          <a:lstStyle/>
          <a:p>
            <a:r>
              <a:rPr lang="en-US"/>
              <a:t>The Circle</a:t>
            </a:r>
          </a:p>
        </p:txBody>
      </p:sp>
      <p:sp>
        <p:nvSpPr>
          <p:cNvPr id="56323" name="Oval 3"/>
          <p:cNvSpPr>
            <a:spLocks noChangeArrowheads="1"/>
          </p:cNvSpPr>
          <p:nvPr/>
        </p:nvSpPr>
        <p:spPr bwMode="auto">
          <a:xfrm>
            <a:off x="2438400" y="1905000"/>
            <a:ext cx="4267200" cy="388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265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/>
              <a:t>Doubts Will Come</a:t>
            </a:r>
            <a:endParaRPr lang="en-CA" sz="320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990600" y="2590800"/>
            <a:ext cx="67056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Proverbs 3:5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“Trust in the Lord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(I Am That I Am….Being….Jehovah….IHVH)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all thine heart; and lean not unto thine own understanding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.” (Intellect)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2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20688"/>
            <a:ext cx="7772400" cy="1524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/>
              <a:t>4. </a:t>
            </a:r>
            <a:r>
              <a:rPr lang="en-US" sz="4000" dirty="0" smtClean="0"/>
              <a:t>Order/Reason </a:t>
            </a:r>
            <a:endParaRPr lang="en-CA" sz="4000" dirty="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914400" y="2564904"/>
            <a:ext cx="7391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Organizing Chaos outside you into your Cosmos (Order)</a:t>
            </a:r>
          </a:p>
        </p:txBody>
      </p:sp>
    </p:spTree>
    <p:extLst>
      <p:ext uri="{BB962C8B-B14F-4D97-AF65-F5344CB8AC3E}">
        <p14:creationId xmlns:p14="http://schemas.microsoft.com/office/powerpoint/2010/main" val="375460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/>
              <a:t>Your Brain (Computer) is now allowed to work</a:t>
            </a:r>
            <a:endParaRPr lang="en-CA" sz="28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load your computer with the data, it puts it in Order</a:t>
            </a:r>
            <a:endParaRPr lang="en-CA" dirty="0"/>
          </a:p>
          <a:p>
            <a:endParaRPr lang="en-CA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752600"/>
            <a:ext cx="7696200" cy="18288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dirty="0"/>
              <a:t>A One-Pointed Vision can only take place when the Vision and the </a:t>
            </a:r>
            <a:r>
              <a:rPr lang="en-US" sz="3200" dirty="0" smtClean="0"/>
              <a:t>Imagination </a:t>
            </a:r>
            <a:r>
              <a:rPr lang="en-US" sz="3200" dirty="0"/>
              <a:t>are Organized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51608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dirty="0"/>
              <a:t>Keep working on your present circumstances as required by you now… efficiently</a:t>
            </a:r>
            <a:r>
              <a:rPr lang="en-US" sz="3200" dirty="0"/>
              <a:t>.</a:t>
            </a:r>
            <a:endParaRPr lang="en-CA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2400" dirty="0"/>
              <a:t>Present circumstances are perfect … as it should be.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It has brought you here now</a:t>
            </a:r>
            <a:r>
              <a:rPr lang="en-US" sz="2400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Don’t push it!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Accept it!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Take Responsibility!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Don’t Blame!</a:t>
            </a:r>
            <a:endParaRPr lang="en-CA" sz="2400" dirty="0"/>
          </a:p>
          <a:p>
            <a:pPr>
              <a:spcBef>
                <a:spcPct val="50000"/>
              </a:spcBef>
            </a:pPr>
            <a:endParaRPr lang="en-CA" dirty="0"/>
          </a:p>
          <a:p>
            <a:endParaRPr lang="en-CA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5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/>
              <a:t>5. Intuition</a:t>
            </a:r>
            <a:endParaRPr lang="en-CA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There are voices</a:t>
            </a:r>
          </a:p>
          <a:p>
            <a:pPr>
              <a:spcBef>
                <a:spcPct val="50000"/>
              </a:spcBef>
            </a:pPr>
            <a:r>
              <a:rPr lang="en-US" dirty="0"/>
              <a:t>There is only one strong, clear Voice</a:t>
            </a:r>
          </a:p>
          <a:p>
            <a:pPr>
              <a:spcBef>
                <a:spcPct val="50000"/>
              </a:spcBef>
            </a:pPr>
            <a:r>
              <a:rPr lang="en-US" dirty="0"/>
              <a:t>Listen with your heart</a:t>
            </a:r>
          </a:p>
          <a:p>
            <a:pPr>
              <a:spcBef>
                <a:spcPct val="50000"/>
              </a:spcBef>
            </a:pPr>
            <a:r>
              <a:rPr lang="en-US" dirty="0"/>
              <a:t>Do not listen with your mind. </a:t>
            </a:r>
            <a:endParaRPr lang="en-CA" dirty="0"/>
          </a:p>
          <a:p>
            <a:endParaRPr lang="en-CA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1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/>
              <a:t>Intuition</a:t>
            </a:r>
            <a:endParaRPr lang="en-CA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Inner – Tuition</a:t>
            </a:r>
          </a:p>
          <a:p>
            <a:pPr>
              <a:spcBef>
                <a:spcPct val="50000"/>
              </a:spcBef>
            </a:pPr>
            <a:r>
              <a:rPr lang="en-US" dirty="0"/>
              <a:t>The Master (Inner Teacher within)</a:t>
            </a:r>
            <a:endParaRPr lang="en-CA" dirty="0"/>
          </a:p>
          <a:p>
            <a:endParaRPr lang="en-CA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dirty="0"/>
              <a:t>Intuition is Not Hunches</a:t>
            </a:r>
            <a:endParaRPr lang="en-CA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2800" dirty="0"/>
              <a:t>Intuition is a clear </a:t>
            </a:r>
            <a:r>
              <a:rPr lang="en-US" sz="2800" dirty="0" smtClean="0"/>
              <a:t>instruction</a:t>
            </a:r>
          </a:p>
          <a:p>
            <a:pPr>
              <a:spcBef>
                <a:spcPct val="50000"/>
              </a:spcBef>
            </a:pPr>
            <a:r>
              <a:rPr lang="en-US" sz="2800" dirty="0" smtClean="0"/>
              <a:t> </a:t>
            </a:r>
            <a:r>
              <a:rPr lang="en-US" sz="2800" dirty="0"/>
              <a:t>This Inner Teacher is in touch with every point in space and time for you … Listen to it</a:t>
            </a:r>
            <a:r>
              <a:rPr lang="en-US" sz="2800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 smtClean="0"/>
              <a:t> </a:t>
            </a:r>
            <a:r>
              <a:rPr lang="en-US" sz="2800" dirty="0"/>
              <a:t>You will be experiencing your beingness prior to </a:t>
            </a:r>
            <a:r>
              <a:rPr lang="en-US" sz="2800" dirty="0" smtClean="0"/>
              <a:t>manifestation</a:t>
            </a:r>
          </a:p>
          <a:p>
            <a:pPr>
              <a:spcBef>
                <a:spcPct val="50000"/>
              </a:spcBef>
            </a:pPr>
            <a:r>
              <a:rPr lang="en-US" sz="2800" dirty="0" smtClean="0"/>
              <a:t> </a:t>
            </a:r>
            <a:r>
              <a:rPr lang="en-US" sz="2800" dirty="0"/>
              <a:t>Doubts (Pests) will be eliminated</a:t>
            </a:r>
            <a:r>
              <a:rPr lang="en-US" dirty="0"/>
              <a:t>.</a:t>
            </a:r>
            <a:endParaRPr lang="en-CA" dirty="0"/>
          </a:p>
          <a:p>
            <a:endParaRPr lang="en-CA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2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dirty="0"/>
              <a:t>Total Reliance on Your Consciousness for Accomplishment of Your Vision</a:t>
            </a:r>
            <a:endParaRPr lang="en-CA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2204864"/>
            <a:ext cx="7772400" cy="4114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dirty="0"/>
              <a:t>Do not depend on your senses, but make full use of your senses</a:t>
            </a:r>
            <a:r>
              <a:rPr lang="en-US" sz="2800" dirty="0" smtClean="0"/>
              <a:t>.</a:t>
            </a:r>
          </a:p>
          <a:p>
            <a:pPr>
              <a:spcBef>
                <a:spcPct val="50000"/>
              </a:spcBef>
            </a:pPr>
            <a:endParaRPr lang="en-US" sz="2800" dirty="0" smtClean="0"/>
          </a:p>
          <a:p>
            <a:pPr>
              <a:spcBef>
                <a:spcPct val="50000"/>
              </a:spcBef>
            </a:pPr>
            <a:r>
              <a:rPr lang="en-US" sz="2800" dirty="0" smtClean="0"/>
              <a:t>If </a:t>
            </a:r>
            <a:r>
              <a:rPr lang="en-US" sz="2800" dirty="0"/>
              <a:t>you have a tendency to rely on your senses, then practice going back to your Intention, Attention and Imagination.  </a:t>
            </a:r>
            <a:endParaRPr lang="en-CA" sz="2800" dirty="0"/>
          </a:p>
          <a:p>
            <a:endParaRPr lang="en-CA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8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/>
              <a:t>6. Self Reliance</a:t>
            </a:r>
            <a:endParaRPr lang="en-CA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</a:rPr>
              <a:t>All Reality is but the Fruits of Vision and Imagination</a:t>
            </a:r>
            <a:r>
              <a:rPr lang="en-US" sz="2800" dirty="0"/>
              <a:t> </a:t>
            </a:r>
            <a:endParaRPr lang="en-US" sz="2800" dirty="0" smtClean="0"/>
          </a:p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This is called Self </a:t>
            </a:r>
            <a:r>
              <a:rPr lang="en-US" sz="2800" dirty="0" smtClean="0"/>
              <a:t>Reliance</a:t>
            </a:r>
            <a:endParaRPr lang="en-US" sz="28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9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7346" name="Oval 2"/>
          <p:cNvSpPr>
            <a:spLocks noChangeArrowheads="1"/>
          </p:cNvSpPr>
          <p:nvPr/>
        </p:nvSpPr>
        <p:spPr bwMode="auto">
          <a:xfrm>
            <a:off x="3838575" y="2971800"/>
            <a:ext cx="9906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7347" name="Oval 3"/>
          <p:cNvSpPr>
            <a:spLocks noChangeArrowheads="1"/>
          </p:cNvSpPr>
          <p:nvPr/>
        </p:nvSpPr>
        <p:spPr bwMode="auto">
          <a:xfrm>
            <a:off x="3200400" y="2362200"/>
            <a:ext cx="2286000" cy="213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2438400" y="1676400"/>
            <a:ext cx="3810000" cy="350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143000" y="457200"/>
            <a:ext cx="617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/>
              <a:t>Concentric Circle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191000" y="2971800"/>
            <a:ext cx="91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227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  <p:bldP spid="57347" grpId="0" animBg="1"/>
      <p:bldP spid="5734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0"/>
            <a:ext cx="7924800" cy="18288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/>
              <a:t>The Real is Your Own Feeling – Intention – Attention – Imagination – Order – Intuition – Self Reliance</a:t>
            </a:r>
            <a:endParaRPr lang="en-CA" sz="3200"/>
          </a:p>
        </p:txBody>
      </p:sp>
    </p:spTree>
    <p:extLst>
      <p:ext uri="{BB962C8B-B14F-4D97-AF65-F5344CB8AC3E}">
        <p14:creationId xmlns:p14="http://schemas.microsoft.com/office/powerpoint/2010/main" val="9449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 smtClean="0"/>
              <a:t>7. Manifestation</a:t>
            </a:r>
            <a:endParaRPr lang="en-CA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4375" y="2209800"/>
            <a:ext cx="7772400" cy="4114800"/>
          </a:xfrm>
        </p:spPr>
        <p:txBody>
          <a:bodyPr/>
          <a:lstStyle/>
          <a:p>
            <a:r>
              <a:rPr lang="en-US" dirty="0"/>
              <a:t>You will see and feel and hear and taste and smell with your senses what you intended and imagined.</a:t>
            </a:r>
            <a:endParaRPr lang="en-CA" dirty="0"/>
          </a:p>
          <a:p>
            <a:endParaRPr lang="en-CA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/>
              <a:t>Manifestation</a:t>
            </a:r>
            <a:endParaRPr lang="en-CA" sz="32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2800" dirty="0"/>
              <a:t>Hold your will in a receptive </a:t>
            </a:r>
            <a:r>
              <a:rPr lang="en-US" sz="2800" dirty="0" smtClean="0"/>
              <a:t>position</a:t>
            </a:r>
          </a:p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In thought, word and deed, rely on your Consciousness</a:t>
            </a:r>
            <a:endParaRPr lang="en-CA" sz="28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4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/>
              <a:t>Preparation For Visioning</a:t>
            </a:r>
            <a:endParaRPr lang="en-CA" sz="32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608" y="1981200"/>
            <a:ext cx="7414592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…After acceptance of the fact that Consciousness creates.</a:t>
            </a:r>
            <a:endParaRPr lang="en-CA" dirty="0"/>
          </a:p>
          <a:p>
            <a:endParaRPr lang="en-CA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959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90600"/>
            <a:ext cx="7848600" cy="37338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/>
              <a:t>Feeling</a:t>
            </a:r>
            <a:br>
              <a:rPr lang="en-US"/>
            </a:br>
            <a:r>
              <a:rPr lang="en-US"/>
              <a:t>Thought</a:t>
            </a:r>
            <a:br>
              <a:rPr lang="en-US"/>
            </a:br>
            <a:r>
              <a:rPr lang="en-US"/>
              <a:t>Form</a:t>
            </a:r>
            <a:endParaRPr lang="en-CA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1828800" y="2895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828800" y="3505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388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981200"/>
            <a:ext cx="7772400" cy="21336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/>
              <a:t>Stand Aside as a Witness and ask and then observe objectively.</a:t>
            </a:r>
            <a:endParaRPr lang="en-CA" sz="3200"/>
          </a:p>
        </p:txBody>
      </p:sp>
    </p:spTree>
    <p:extLst>
      <p:ext uri="{BB962C8B-B14F-4D97-AF65-F5344CB8AC3E}">
        <p14:creationId xmlns:p14="http://schemas.microsoft.com/office/powerpoint/2010/main" val="329850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/>
              <a:t>Ask:</a:t>
            </a:r>
            <a:endParaRPr lang="en-CA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Where is your feeling being generated from</a:t>
            </a:r>
            <a:r>
              <a:rPr lang="en-US" sz="2400" dirty="0" smtClean="0"/>
              <a:t>?</a:t>
            </a:r>
            <a:endParaRPr lang="en-CA" sz="2400" dirty="0" smtClean="0"/>
          </a:p>
          <a:p>
            <a:endParaRPr lang="en-CA" sz="2400" dirty="0"/>
          </a:p>
          <a:p>
            <a:r>
              <a:rPr lang="en-US" sz="2400" dirty="0"/>
              <a:t>Is your feeling a reaction to your circumstances</a:t>
            </a:r>
            <a:r>
              <a:rPr lang="en-US" sz="2400" dirty="0" smtClean="0"/>
              <a:t>?</a:t>
            </a:r>
            <a:endParaRPr lang="en-CA" sz="2400" dirty="0" smtClean="0"/>
          </a:p>
          <a:p>
            <a:endParaRPr lang="en-CA" sz="2400" dirty="0"/>
          </a:p>
          <a:p>
            <a:r>
              <a:rPr lang="en-US" sz="2400" dirty="0"/>
              <a:t>Are you battling your circumstances</a:t>
            </a:r>
            <a:r>
              <a:rPr lang="en-US" sz="2400" dirty="0" smtClean="0"/>
              <a:t>?</a:t>
            </a:r>
          </a:p>
          <a:p>
            <a:endParaRPr lang="en-US" sz="2400" dirty="0"/>
          </a:p>
          <a:p>
            <a:r>
              <a:rPr lang="en-US" sz="2400" dirty="0"/>
              <a:t>Are you enhancing your circumstances</a:t>
            </a:r>
            <a:r>
              <a:rPr lang="en-US" sz="2400" dirty="0" smtClean="0"/>
              <a:t>?</a:t>
            </a:r>
          </a:p>
          <a:p>
            <a:endParaRPr lang="en-US" sz="2400" dirty="0"/>
          </a:p>
          <a:p>
            <a:r>
              <a:rPr lang="en-US" sz="2400" dirty="0"/>
              <a:t>Do you want to create whole new circumstances?</a:t>
            </a:r>
            <a:endParaRPr lang="en-CA" sz="2400" dirty="0"/>
          </a:p>
          <a:p>
            <a:endParaRPr lang="en-CA" sz="2400" dirty="0"/>
          </a:p>
          <a:p>
            <a:endParaRPr lang="en-CA" sz="2400" dirty="0"/>
          </a:p>
          <a:p>
            <a:endParaRPr lang="en-CA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805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/>
              <a:t>Eradicate Self Condemnation</a:t>
            </a:r>
            <a:endParaRPr lang="en-CA" sz="32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2800" dirty="0"/>
              <a:t>Condemnation of your present </a:t>
            </a:r>
            <a:r>
              <a:rPr lang="en-US" sz="2800" dirty="0" smtClean="0"/>
              <a:t>circumstances</a:t>
            </a:r>
          </a:p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  Condemnation of the world and its treatment of you</a:t>
            </a:r>
            <a:endParaRPr lang="en-CA" sz="28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061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980728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dirty="0"/>
              <a:t>Practice Every Moment</a:t>
            </a:r>
            <a:endParaRPr lang="en-CA" sz="3200" dirty="0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733800" y="2819400"/>
            <a:ext cx="281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Live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33896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Create a Blue Print For Your Life 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 smtClean="0"/>
              <a:t>Mind mapping a Vision with Mind Mapping Software</a:t>
            </a:r>
          </a:p>
          <a:p>
            <a:endParaRPr lang="en-CA" sz="2800" dirty="0"/>
          </a:p>
          <a:p>
            <a:r>
              <a:rPr lang="en-CA" sz="2800" dirty="0" err="1" smtClean="0"/>
              <a:t>Freemind</a:t>
            </a:r>
            <a:r>
              <a:rPr lang="en-CA" sz="2800" dirty="0" smtClean="0"/>
              <a:t> Software download for free at </a:t>
            </a:r>
            <a:r>
              <a:rPr lang="en-CA" sz="2800" dirty="0" smtClean="0">
                <a:hlinkClick r:id="rId2"/>
              </a:rPr>
              <a:t>http://freemind.sourceforge.net/wiki/index.php/Download</a:t>
            </a:r>
            <a:r>
              <a:rPr lang="en-CA" sz="2800" dirty="0" smtClean="0"/>
              <a:t> </a:t>
            </a:r>
            <a:endParaRPr lang="en-CA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0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Concentric Circle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 means with</a:t>
            </a:r>
          </a:p>
          <a:p>
            <a:endParaRPr lang="en-US"/>
          </a:p>
          <a:p>
            <a:r>
              <a:rPr lang="en-US"/>
              <a:t>Centric means with the same center</a:t>
            </a:r>
          </a:p>
        </p:txBody>
      </p:sp>
    </p:spTree>
    <p:extLst>
      <p:ext uri="{BB962C8B-B14F-4D97-AF65-F5344CB8AC3E}">
        <p14:creationId xmlns:p14="http://schemas.microsoft.com/office/powerpoint/2010/main" val="103303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Mind Mapping Your Vision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6" y="2564904"/>
            <a:ext cx="8299214" cy="277146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8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Attitudes and Decision Making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981200"/>
            <a:ext cx="7918648" cy="4114800"/>
          </a:xfrm>
        </p:spPr>
        <p:txBody>
          <a:bodyPr/>
          <a:lstStyle/>
          <a:p>
            <a:r>
              <a:rPr lang="en-CA" sz="2400" dirty="0" smtClean="0"/>
              <a:t>Independence, Interdependence and Co-Dependence</a:t>
            </a:r>
            <a:endParaRPr lang="en-CA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36912"/>
            <a:ext cx="4030563" cy="403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6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/>
              <a:t>Each Decision we make determines the quality of our lives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2204864"/>
            <a:ext cx="7772400" cy="3898776"/>
          </a:xfrm>
        </p:spPr>
        <p:txBody>
          <a:bodyPr/>
          <a:lstStyle/>
          <a:p>
            <a:r>
              <a:rPr lang="en-CA" sz="2400" dirty="0" smtClean="0"/>
              <a:t>All our actions and behaviour should be in harmony with purpose</a:t>
            </a:r>
          </a:p>
          <a:p>
            <a:endParaRPr lang="en-CA" sz="2400" dirty="0"/>
          </a:p>
          <a:p>
            <a:r>
              <a:rPr lang="en-CA" sz="2400" dirty="0" smtClean="0"/>
              <a:t>The realization that we are all one, what I do to another, I do to myself</a:t>
            </a:r>
          </a:p>
          <a:p>
            <a:endParaRPr lang="en-CA" sz="2400" dirty="0"/>
          </a:p>
          <a:p>
            <a:r>
              <a:rPr lang="en-CA" sz="2400" dirty="0" smtClean="0"/>
              <a:t>In thought, word and deed to live the Nishiiyuu Way</a:t>
            </a:r>
            <a:endParaRPr lang="en-CA" sz="24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4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88" y="1981200"/>
            <a:ext cx="4190224" cy="4114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9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09600"/>
            <a:ext cx="8712968" cy="1143000"/>
          </a:xfrm>
        </p:spPr>
        <p:txBody>
          <a:bodyPr/>
          <a:lstStyle/>
          <a:p>
            <a:r>
              <a:rPr lang="en-CA" sz="2800" dirty="0" smtClean="0"/>
              <a:t>Our Self Image determines our attitude of Independence, Interdependence and Co-Dependence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348880"/>
            <a:ext cx="7772400" cy="4114800"/>
          </a:xfrm>
        </p:spPr>
        <p:txBody>
          <a:bodyPr/>
          <a:lstStyle/>
          <a:p>
            <a:r>
              <a:rPr lang="en-CA" sz="2400" dirty="0" smtClean="0"/>
              <a:t>We don’t get what we want, we get what we are – our beingness</a:t>
            </a:r>
          </a:p>
          <a:p>
            <a:endParaRPr lang="en-CA" sz="2400" dirty="0"/>
          </a:p>
          <a:p>
            <a:r>
              <a:rPr lang="en-CA" sz="2400" dirty="0" smtClean="0"/>
              <a:t>The Nishiiyuu Way of right speech – “What you are speaks so loudly I cannot hear what you are saying”. 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9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Our Attitudes determines Our Altitude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What are your expectations? </a:t>
            </a:r>
          </a:p>
          <a:p>
            <a:endParaRPr lang="en-CA" sz="2400" dirty="0"/>
          </a:p>
          <a:p>
            <a:r>
              <a:rPr lang="en-CA" sz="2400" dirty="0" smtClean="0"/>
              <a:t>We cannot act in one way and expect another</a:t>
            </a:r>
          </a:p>
          <a:p>
            <a:endParaRPr lang="en-CA" sz="2400" dirty="0"/>
          </a:p>
          <a:p>
            <a:r>
              <a:rPr lang="en-CA" sz="2400" dirty="0" smtClean="0"/>
              <a:t>You cannot trick the Universe, you cannot be anxious and worry and expect your vision to manifest…you are expecting the opposite</a:t>
            </a:r>
          </a:p>
          <a:p>
            <a:endParaRPr lang="en-CA" sz="2400" dirty="0"/>
          </a:p>
          <a:p>
            <a:r>
              <a:rPr lang="en-CA" sz="2400" dirty="0" smtClean="0"/>
              <a:t>You cannot plant a plum tree and expect apples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1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4300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/>
              <a:t>Developing Relationships and Resolving </a:t>
            </a:r>
            <a:r>
              <a:rPr lang="en-US" dirty="0" smtClean="0"/>
              <a:t>Differences the Nishiiyuu Way</a:t>
            </a:r>
            <a:endParaRPr lang="en-US" sz="3200" dirty="0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920726" y="2492896"/>
            <a:ext cx="748823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Communications </a:t>
            </a:r>
            <a:r>
              <a:rPr lang="en-US" sz="2400" dirty="0"/>
              <a:t>is a two-way traffic. Listening and responding. Speaking and listening. </a:t>
            </a:r>
            <a:endParaRPr lang="en-US" sz="2400" dirty="0" smtClean="0"/>
          </a:p>
          <a:p>
            <a:pPr algn="just"/>
            <a:endParaRPr lang="en-US" dirty="0"/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difference between hearing and listening</a:t>
            </a:r>
            <a:r>
              <a:rPr lang="en-US" sz="24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en-US" dirty="0"/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Thinking </a:t>
            </a:r>
            <a:r>
              <a:rPr lang="en-US" sz="2400" dirty="0"/>
              <a:t>before talking. </a:t>
            </a:r>
            <a:endParaRPr lang="en-US" sz="2400" dirty="0" smtClean="0"/>
          </a:p>
          <a:p>
            <a:pPr algn="just">
              <a:buFont typeface="Arial" pitchFamily="34" charset="0"/>
              <a:buChar char="•"/>
            </a:pPr>
            <a:endParaRPr lang="en-US" dirty="0"/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difference between reaction and action.</a:t>
            </a:r>
          </a:p>
        </p:txBody>
      </p:sp>
    </p:spTree>
    <p:extLst>
      <p:ext uri="{BB962C8B-B14F-4D97-AF65-F5344CB8AC3E}">
        <p14:creationId xmlns:p14="http://schemas.microsoft.com/office/powerpoint/2010/main" val="11968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Nishiiyuu Way of Communication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You enter into each situation, each relationship knowing what you want before you enter</a:t>
            </a:r>
          </a:p>
          <a:p>
            <a:endParaRPr lang="en-CA" sz="2400" dirty="0"/>
          </a:p>
          <a:p>
            <a:r>
              <a:rPr lang="en-CA" sz="2400" dirty="0" smtClean="0"/>
              <a:t>You see it inside you before it is expressed outside</a:t>
            </a:r>
          </a:p>
          <a:p>
            <a:endParaRPr lang="en-CA" sz="2400" dirty="0"/>
          </a:p>
          <a:p>
            <a:r>
              <a:rPr lang="en-CA" sz="2400" dirty="0" smtClean="0"/>
              <a:t>You are detached to the results</a:t>
            </a:r>
          </a:p>
          <a:p>
            <a:endParaRPr lang="en-CA" sz="2400" dirty="0"/>
          </a:p>
          <a:p>
            <a:r>
              <a:rPr lang="en-CA" sz="2400" dirty="0" smtClean="0"/>
              <a:t>You will be amazed how different the results will be</a:t>
            </a:r>
            <a:endParaRPr lang="en-CA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1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Nishiiyuu Way of Communication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Assertiveness </a:t>
            </a:r>
            <a:r>
              <a:rPr lang="en-US" sz="2400" dirty="0"/>
              <a:t>as opposed to arrogance and being stubborn</a:t>
            </a:r>
            <a:endParaRPr lang="en-CA" sz="2400" dirty="0"/>
          </a:p>
          <a:p>
            <a:r>
              <a:rPr lang="en-US" sz="2400" dirty="0"/>
              <a:t>The cause of anger in general is from obstructed desire to be expounded</a:t>
            </a:r>
          </a:p>
          <a:p>
            <a:endParaRPr lang="en-CA" sz="2400" dirty="0"/>
          </a:p>
          <a:p>
            <a:r>
              <a:rPr lang="en-US" sz="2400" dirty="0"/>
              <a:t>Avoiding conflict and if there is conflict how he/she can resolve the differences before sunset (conflicts grow faster in the dark).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3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This is not the Nishiiyuu Way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62" y="1772816"/>
            <a:ext cx="41814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9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is a Circle made of ?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6781800" cy="4114800"/>
          </a:xfrm>
        </p:spPr>
        <p:txBody>
          <a:bodyPr/>
          <a:lstStyle/>
          <a:p>
            <a:r>
              <a:rPr lang="en-US"/>
              <a:t>Circumference</a:t>
            </a:r>
          </a:p>
          <a:p>
            <a:r>
              <a:rPr lang="en-US"/>
              <a:t>Radius</a:t>
            </a:r>
          </a:p>
          <a:p>
            <a:r>
              <a:rPr lang="en-US"/>
              <a:t>Diameter</a:t>
            </a:r>
          </a:p>
          <a:p>
            <a:endParaRPr lang="en-US"/>
          </a:p>
          <a:p>
            <a:r>
              <a:rPr lang="en-US"/>
              <a:t>All you see in the circle is the circumference and we call it a circle. </a:t>
            </a:r>
          </a:p>
        </p:txBody>
      </p:sp>
    </p:spTree>
    <p:extLst>
      <p:ext uri="{BB962C8B-B14F-4D97-AF65-F5344CB8AC3E}">
        <p14:creationId xmlns:p14="http://schemas.microsoft.com/office/powerpoint/2010/main" val="394560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792163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dirty="0" smtClean="0"/>
              <a:t>Family Personal </a:t>
            </a:r>
            <a:r>
              <a:rPr lang="en-US" sz="2800" dirty="0"/>
              <a:t>Interrelationships and Communications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971550" y="1700808"/>
            <a:ext cx="748823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1475" indent="-3714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28675" indent="-3714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85875" indent="-3714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43075" indent="-3714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00275" indent="-3714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57475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14675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71875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9075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400" dirty="0" smtClean="0"/>
              <a:t>Communications </a:t>
            </a:r>
            <a:r>
              <a:rPr lang="en-US" sz="2400" dirty="0"/>
              <a:t>at all levels with the family</a:t>
            </a:r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Understanding and listening to the needs and desires of each member of the family.</a:t>
            </a:r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Communication is the artery through which the relationship flows. The process of understanding other’s desires and communicating the Individual’s desire to the whole family.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174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 3 Homework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You are already a brilliant </a:t>
            </a:r>
            <a:r>
              <a:rPr lang="en-CA" sz="2400" dirty="0" err="1" smtClean="0"/>
              <a:t>Manifester</a:t>
            </a:r>
            <a:endParaRPr lang="en-CA" sz="2400" dirty="0" smtClean="0"/>
          </a:p>
          <a:p>
            <a:endParaRPr lang="en-CA" sz="2400" dirty="0"/>
          </a:p>
          <a:p>
            <a:r>
              <a:rPr lang="en-CA" sz="2400" dirty="0" smtClean="0"/>
              <a:t>Take 30 minutes and write down all the things in your life, good or bad, that you have manifested in your life</a:t>
            </a:r>
          </a:p>
          <a:p>
            <a:endParaRPr lang="en-CA" sz="2400" dirty="0"/>
          </a:p>
          <a:p>
            <a:r>
              <a:rPr lang="en-CA" sz="2400" dirty="0" smtClean="0"/>
              <a:t>You will prove to yourself that you already are a brilliant </a:t>
            </a:r>
            <a:r>
              <a:rPr lang="en-CA" sz="2400" dirty="0" err="1" smtClean="0"/>
              <a:t>manifester</a:t>
            </a:r>
            <a:endParaRPr lang="en-CA" sz="2400" dirty="0" smtClean="0"/>
          </a:p>
          <a:p>
            <a:endParaRPr lang="en-CA" sz="2400" dirty="0"/>
          </a:p>
          <a:p>
            <a:r>
              <a:rPr lang="en-CA" sz="2400" dirty="0" smtClean="0"/>
              <a:t>This will increase your belief in your ability to manifest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6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The heart of any Circle is the center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09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…And the center is never seen unless it is pointed out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… Without the center, there is no circle.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0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Yet, the center is invisible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438400"/>
            <a:ext cx="7772400" cy="4114800"/>
          </a:xfrm>
        </p:spPr>
        <p:txBody>
          <a:bodyPr/>
          <a:lstStyle/>
          <a:p>
            <a:r>
              <a:rPr lang="en-US"/>
              <a:t>Yet, all the visible things come out of the invisible.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9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99"/>
      </a:hlink>
      <a:folHlink>
        <a:srgbClr val="FF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3353</TotalTime>
  <Words>1562</Words>
  <Application>Microsoft Office PowerPoint</Application>
  <PresentationFormat>On-screen Show (4:3)</PresentationFormat>
  <Paragraphs>240</Paragraphs>
  <Slides>71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Default Design</vt:lpstr>
      <vt:lpstr>Nishiiyuu Life Skills Personal Development Program</vt:lpstr>
      <vt:lpstr>Principles of Nishiiyuu Way</vt:lpstr>
      <vt:lpstr>The Process of Visioning – Finitizing the Infinite</vt:lpstr>
      <vt:lpstr>The Circle</vt:lpstr>
      <vt:lpstr>PowerPoint Presentation</vt:lpstr>
      <vt:lpstr>Concentric Circle</vt:lpstr>
      <vt:lpstr>What is a Circle made of ?</vt:lpstr>
      <vt:lpstr>The heart of any Circle is the center</vt:lpstr>
      <vt:lpstr>Yet, the center is invisible</vt:lpstr>
      <vt:lpstr>Circumference is equal to circumstances</vt:lpstr>
      <vt:lpstr>The power that generates the circumference is the center</vt:lpstr>
      <vt:lpstr>That is the in – visible.</vt:lpstr>
      <vt:lpstr>You can’t have a visible without the invisible.</vt:lpstr>
      <vt:lpstr>Your being is the Center</vt:lpstr>
      <vt:lpstr>All creation comes from the center to the circumference in a spiral form which is called a vortex.</vt:lpstr>
      <vt:lpstr>PowerPoint Presentation</vt:lpstr>
      <vt:lpstr>The wind moves in a spiral motion; in a vortex</vt:lpstr>
      <vt:lpstr>PowerPoint Presentation</vt:lpstr>
      <vt:lpstr>PowerPoint Presentation</vt:lpstr>
      <vt:lpstr>The moon goes around the earth, and the moon along with the earth, spirals around the sun</vt:lpstr>
      <vt:lpstr>A flower blooms in a spiral, a vortex.</vt:lpstr>
      <vt:lpstr>The Fern unfurling </vt:lpstr>
      <vt:lpstr>PowerPoint Presentation</vt:lpstr>
      <vt:lpstr>The galaxy moves in a spiral.</vt:lpstr>
      <vt:lpstr>PowerPoint Presentation</vt:lpstr>
      <vt:lpstr>PowerPoint Presentation</vt:lpstr>
      <vt:lpstr>This delightful, mighty intelligence is the center of your being, Tshymendo</vt:lpstr>
      <vt:lpstr>So, when you sit down to vision …</vt:lpstr>
      <vt:lpstr>Circle of Dissolution, Evolution and Preservation</vt:lpstr>
      <vt:lpstr>7 Steps of Building a Dream and Making it into a Reality</vt:lpstr>
      <vt:lpstr>7 Steps of Building a Dream and Making it into a Reality</vt:lpstr>
      <vt:lpstr>1. Intention </vt:lpstr>
      <vt:lpstr>Intention Creates Reality</vt:lpstr>
      <vt:lpstr>2. Attention (Concentration)</vt:lpstr>
      <vt:lpstr>3. Imagination</vt:lpstr>
      <vt:lpstr>Genesis 1:1-1:2</vt:lpstr>
      <vt:lpstr>John 4:35</vt:lpstr>
      <vt:lpstr>Mark 11:24</vt:lpstr>
      <vt:lpstr>“As a Man thinketh is his heart so is he”.</vt:lpstr>
      <vt:lpstr>Doubts Will Come</vt:lpstr>
      <vt:lpstr>4. Order/Reason </vt:lpstr>
      <vt:lpstr>Your Brain (Computer) is now allowed to work</vt:lpstr>
      <vt:lpstr>A One-Pointed Vision can only take place when the Vision and the Imagination are Organized</vt:lpstr>
      <vt:lpstr>Keep working on your present circumstances as required by you now… efficiently.</vt:lpstr>
      <vt:lpstr>5. Intuition</vt:lpstr>
      <vt:lpstr>Intuition</vt:lpstr>
      <vt:lpstr>Intuition is Not Hunches</vt:lpstr>
      <vt:lpstr>Total Reliance on Your Consciousness for Accomplishment of Your Vision</vt:lpstr>
      <vt:lpstr>6. Self Reliance</vt:lpstr>
      <vt:lpstr>The Real is Your Own Feeling – Intention – Attention – Imagination – Order – Intuition – Self Reliance</vt:lpstr>
      <vt:lpstr>7. Manifestation</vt:lpstr>
      <vt:lpstr>Manifestation</vt:lpstr>
      <vt:lpstr>Preparation For Visioning</vt:lpstr>
      <vt:lpstr>Feeling Thought Form</vt:lpstr>
      <vt:lpstr>Stand Aside as a Witness and ask and then observe objectively.</vt:lpstr>
      <vt:lpstr>Ask:</vt:lpstr>
      <vt:lpstr>Eradicate Self Condemnation</vt:lpstr>
      <vt:lpstr>Practice Every Moment</vt:lpstr>
      <vt:lpstr>Create a Blue Print For Your Life </vt:lpstr>
      <vt:lpstr>Mind Mapping Your Vision</vt:lpstr>
      <vt:lpstr>Attitudes and Decision Making</vt:lpstr>
      <vt:lpstr>Each Decision we make determines the quality of our lives</vt:lpstr>
      <vt:lpstr>PowerPoint Presentation</vt:lpstr>
      <vt:lpstr>Our Self Image determines our attitude of Independence, Interdependence and Co-Dependence</vt:lpstr>
      <vt:lpstr>Our Attitudes determines Our Altitude</vt:lpstr>
      <vt:lpstr>Developing Relationships and Resolving Differences the Nishiiyuu Way</vt:lpstr>
      <vt:lpstr>The Nishiiyuu Way of Communication</vt:lpstr>
      <vt:lpstr>The Nishiiyuu Way of Communication</vt:lpstr>
      <vt:lpstr>This is not the Nishiiyuu Way</vt:lpstr>
      <vt:lpstr>Family Personal Interrelationships and Communications</vt:lpstr>
      <vt:lpstr>Day 3 Homework</vt:lpstr>
    </vt:vector>
  </TitlesOfParts>
  <Company>Tulshi Sen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Nine Timeless Principles of Success</dc:title>
  <dc:creator>Tulshi Sen</dc:creator>
  <cp:lastModifiedBy>Tulshi Sen</cp:lastModifiedBy>
  <cp:revision>283</cp:revision>
  <dcterms:created xsi:type="dcterms:W3CDTF">2005-06-20T14:57:09Z</dcterms:created>
  <dcterms:modified xsi:type="dcterms:W3CDTF">2014-03-18T04:46:59Z</dcterms:modified>
</cp:coreProperties>
</file>