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515" r:id="rId2"/>
    <p:sldId id="405" r:id="rId3"/>
    <p:sldId id="438" r:id="rId4"/>
    <p:sldId id="440" r:id="rId5"/>
    <p:sldId id="516" r:id="rId6"/>
    <p:sldId id="501" r:id="rId7"/>
    <p:sldId id="424" r:id="rId8"/>
    <p:sldId id="353" r:id="rId9"/>
    <p:sldId id="517" r:id="rId10"/>
    <p:sldId id="384" r:id="rId11"/>
    <p:sldId id="385" r:id="rId12"/>
    <p:sldId id="386" r:id="rId13"/>
    <p:sldId id="387" r:id="rId14"/>
    <p:sldId id="443" r:id="rId15"/>
    <p:sldId id="444" r:id="rId16"/>
    <p:sldId id="445" r:id="rId17"/>
    <p:sldId id="446" r:id="rId18"/>
    <p:sldId id="447" r:id="rId19"/>
    <p:sldId id="425" r:id="rId20"/>
    <p:sldId id="432" r:id="rId21"/>
    <p:sldId id="463" r:id="rId22"/>
    <p:sldId id="426" r:id="rId23"/>
    <p:sldId id="429" r:id="rId24"/>
    <p:sldId id="437" r:id="rId25"/>
    <p:sldId id="508" r:id="rId26"/>
    <p:sldId id="509" r:id="rId27"/>
    <p:sldId id="510" r:id="rId28"/>
    <p:sldId id="511" r:id="rId29"/>
    <p:sldId id="512" r:id="rId30"/>
    <p:sldId id="513" r:id="rId31"/>
    <p:sldId id="465" r:id="rId32"/>
    <p:sldId id="314" r:id="rId33"/>
    <p:sldId id="514" r:id="rId34"/>
    <p:sldId id="464" r:id="rId35"/>
    <p:sldId id="261" r:id="rId36"/>
    <p:sldId id="315" r:id="rId37"/>
    <p:sldId id="262" r:id="rId38"/>
    <p:sldId id="433" r:id="rId39"/>
    <p:sldId id="434" r:id="rId40"/>
    <p:sldId id="407" r:id="rId41"/>
    <p:sldId id="408" r:id="rId42"/>
    <p:sldId id="409" r:id="rId43"/>
    <p:sldId id="410" r:id="rId44"/>
    <p:sldId id="411" r:id="rId45"/>
    <p:sldId id="412" r:id="rId46"/>
    <p:sldId id="413" r:id="rId47"/>
    <p:sldId id="420" r:id="rId48"/>
    <p:sldId id="421" r:id="rId49"/>
    <p:sldId id="506" r:id="rId50"/>
    <p:sldId id="403" r:id="rId51"/>
    <p:sldId id="406" r:id="rId52"/>
    <p:sldId id="500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22" autoAdjust="0"/>
    <p:restoredTop sz="90929"/>
  </p:normalViewPr>
  <p:slideViewPr>
    <p:cSldViewPr>
      <p:cViewPr varScale="1">
        <p:scale>
          <a:sx n="67" d="100"/>
          <a:sy n="67" d="100"/>
        </p:scale>
        <p:origin x="-12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B196E5C-A0A4-486B-9A82-245FC8B8B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38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BAE1-DBF7-4C23-901A-2A57246CB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93043-8BBF-456B-8EF5-EE94ED715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3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0D812-0CE0-4F4E-ADD6-3E11C5847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1149C-584F-4BEA-8554-94E3CE4C6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D101-152F-4506-9DBA-7B4212AEF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5C8F8-8D07-4716-AD6B-D3CB85C9A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8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52B05-9B1C-4470-877E-2E8E8197C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0C84F-230C-4215-8F6C-C35D2DEB5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E457-4D99-4DF5-A2F1-833055B47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6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FCF79-05D6-48DD-9A9C-5A83A42EA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1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2E0BB-BBB0-4C81-8E5B-88D1E0662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4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478A-6829-48D2-B2F9-96F70966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95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97DF030-9B6C-4E3E-942C-B1DCF44CA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Nishiiyuu Life Skills Personal Development Program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1 Hour Introductory Program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1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Objectives of this Program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/>
              <a:t>Motivate and empower the youth for healthy body, mind and spirit the Nishiiyuu </a:t>
            </a:r>
            <a:r>
              <a:rPr lang="en-CA" sz="2400" dirty="0" smtClean="0"/>
              <a:t>Way</a:t>
            </a:r>
          </a:p>
          <a:p>
            <a:endParaRPr lang="en-CA" sz="2400" dirty="0"/>
          </a:p>
          <a:p>
            <a:r>
              <a:rPr lang="en-US" sz="2400" dirty="0"/>
              <a:t>Learn the culture and traditions from the </a:t>
            </a:r>
            <a:r>
              <a:rPr lang="en-US" sz="2400" dirty="0" smtClean="0"/>
              <a:t>Elders </a:t>
            </a:r>
            <a:r>
              <a:rPr lang="en-US" sz="2400" dirty="0"/>
              <a:t>and keep the traditions and culture alive for generations to </a:t>
            </a:r>
            <a:r>
              <a:rPr lang="en-US" sz="2400" dirty="0" smtClean="0"/>
              <a:t>come</a:t>
            </a:r>
          </a:p>
          <a:p>
            <a:endParaRPr lang="en-US" sz="2400" dirty="0"/>
          </a:p>
          <a:p>
            <a:r>
              <a:rPr lang="en-CA" sz="2400" dirty="0" smtClean="0"/>
              <a:t>Minimize self inflicted injuries and abuses</a:t>
            </a:r>
          </a:p>
          <a:p>
            <a:endParaRPr lang="en-CA" sz="2400" dirty="0"/>
          </a:p>
          <a:p>
            <a:endParaRPr lang="en-CA" sz="2400" dirty="0"/>
          </a:p>
          <a:p>
            <a:endParaRPr lang="en-US" dirty="0"/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Objectives cont.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Reinventing and recreating the sense of values based on Nishiiyuu </a:t>
            </a:r>
            <a:r>
              <a:rPr lang="en-US" sz="2400" dirty="0" smtClean="0"/>
              <a:t>Self-identity</a:t>
            </a:r>
          </a:p>
          <a:p>
            <a:endParaRPr lang="en-US" sz="2400" dirty="0" smtClean="0"/>
          </a:p>
          <a:p>
            <a:r>
              <a:rPr lang="en-US" sz="2400" dirty="0" smtClean="0"/>
              <a:t>To break free from the past conditionings of abuse and failures, learn from it with the Nishiiyuu concept and build purpose with renewed strength</a:t>
            </a:r>
          </a:p>
          <a:p>
            <a:endParaRPr lang="en-US" sz="2400" dirty="0"/>
          </a:p>
          <a:p>
            <a:r>
              <a:rPr lang="en-US" sz="2400" dirty="0" smtClean="0"/>
              <a:t>To build a life for family and community of health, balance and wealth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Objectives cont.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dirty="0" smtClean="0"/>
          </a:p>
          <a:p>
            <a:r>
              <a:rPr lang="en-CA" sz="2400" dirty="0" smtClean="0"/>
              <a:t>Self Identity</a:t>
            </a:r>
          </a:p>
          <a:p>
            <a:endParaRPr lang="en-CA" sz="2400" dirty="0"/>
          </a:p>
          <a:p>
            <a:r>
              <a:rPr lang="en-CA" sz="2400" dirty="0" smtClean="0"/>
              <a:t>Understanding other cultures from Nishiiyuu perspective to broaden the horizon and deal with the rest of the world with dignity and respect</a:t>
            </a: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885" y="188640"/>
            <a:ext cx="7772400" cy="1143000"/>
          </a:xfrm>
        </p:spPr>
        <p:txBody>
          <a:bodyPr/>
          <a:lstStyle/>
          <a:p>
            <a:r>
              <a:rPr lang="en-CA" sz="2800" dirty="0" smtClean="0"/>
              <a:t>Transformation of the Individual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24744"/>
            <a:ext cx="7848872" cy="4525963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This </a:t>
            </a:r>
            <a:r>
              <a:rPr lang="en-CA" sz="2000" dirty="0" smtClean="0"/>
              <a:t>is </a:t>
            </a:r>
            <a:r>
              <a:rPr lang="en-CA" sz="2000" dirty="0"/>
              <a:t>a course in transformation of the youth and the adult </a:t>
            </a:r>
            <a:r>
              <a:rPr lang="en-CA" sz="2000" dirty="0" smtClean="0"/>
              <a:t>with our Ancestral Teachings as given to us by our Elders to train the Eeyou/Eenou Region, </a:t>
            </a:r>
            <a:r>
              <a:rPr lang="en-CA" sz="2000" dirty="0"/>
              <a:t>The Nishiiyuu </a:t>
            </a:r>
            <a:r>
              <a:rPr lang="en-CA" sz="2000" dirty="0" smtClean="0"/>
              <a:t>Way.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dirty="0" smtClean="0"/>
              <a:t>Role models will be created to pass on the baton of the Nishiiyuu Way to their children and grand children</a:t>
            </a: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4403128" cy="368101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There is a saying…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600" dirty="0" smtClean="0"/>
              <a:t>“Tell me I will forget</a:t>
            </a:r>
          </a:p>
          <a:p>
            <a:endParaRPr lang="en-CA" sz="2600" dirty="0"/>
          </a:p>
          <a:p>
            <a:r>
              <a:rPr lang="en-CA" sz="2600" dirty="0" smtClean="0"/>
              <a:t>Show me, I will remember</a:t>
            </a:r>
          </a:p>
          <a:p>
            <a:endParaRPr lang="en-CA" sz="2600" dirty="0"/>
          </a:p>
          <a:p>
            <a:r>
              <a:rPr lang="en-CA" sz="2600" dirty="0" smtClean="0"/>
              <a:t>Involve me, I will understand”</a:t>
            </a:r>
          </a:p>
          <a:p>
            <a:endParaRPr lang="en-CA" sz="2600" dirty="0"/>
          </a:p>
          <a:p>
            <a:r>
              <a:rPr lang="en-CA" sz="2600" dirty="0" smtClean="0"/>
              <a:t>All training will be based on involvement from a Nishiiyuu perspective 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You will leave this Program…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smtClean="0"/>
              <a:t>Knowing the Nishiiyuu Culture is as great as all the other cultures</a:t>
            </a:r>
          </a:p>
          <a:p>
            <a:endParaRPr lang="en-CA" sz="2400" dirty="0" smtClean="0"/>
          </a:p>
          <a:p>
            <a:r>
              <a:rPr lang="en-CA" sz="2400" dirty="0" smtClean="0"/>
              <a:t>Knowing The Nishiiyuu Way will enable you to withstand adversities and grasp opportunities</a:t>
            </a:r>
          </a:p>
          <a:p>
            <a:endParaRPr lang="en-CA" sz="2400" dirty="0" smtClean="0"/>
          </a:p>
          <a:p>
            <a:r>
              <a:rPr lang="en-CA" sz="2400" dirty="0" smtClean="0"/>
              <a:t>With pride and respect for your own culture not because it belongs to you, but because it is the truth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You will leave this program…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smtClean="0"/>
              <a:t>Discovering your Nishiiyuu Self-Identity and proudly promote your identity to the world</a:t>
            </a:r>
          </a:p>
          <a:p>
            <a:endParaRPr lang="en-CA" sz="2400" dirty="0" smtClean="0"/>
          </a:p>
          <a:p>
            <a:r>
              <a:rPr lang="en-CA" sz="2400" dirty="0" smtClean="0"/>
              <a:t>Eager to learn and understand other cultures while staying firmly rooted in the foundation of the Nishiiyuu Culture</a:t>
            </a:r>
          </a:p>
          <a:p>
            <a:endParaRPr lang="en-CA" sz="2400" dirty="0" smtClean="0"/>
          </a:p>
          <a:p>
            <a:r>
              <a:rPr lang="en-CA" sz="2400" dirty="0" smtClean="0"/>
              <a:t>Focused with the power to set purpose, create vision, and manifest your vision</a:t>
            </a: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You will leave this program…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smtClean="0"/>
              <a:t>Being able to set vision not from the limitations of the past but the freedom of the Nishiiyuu Ways</a:t>
            </a:r>
          </a:p>
          <a:p>
            <a:endParaRPr lang="en-CA" sz="2400" dirty="0" smtClean="0"/>
          </a:p>
          <a:p>
            <a:r>
              <a:rPr lang="en-CA" sz="2400" dirty="0" smtClean="0"/>
              <a:t>With a new mind set, a Nishiiyuu Way mind as the Elders have advised</a:t>
            </a:r>
          </a:p>
          <a:p>
            <a:endParaRPr lang="en-CA" sz="2400" dirty="0" smtClean="0"/>
          </a:p>
          <a:p>
            <a:r>
              <a:rPr lang="en-CA" sz="2400" dirty="0" smtClean="0"/>
              <a:t>Able to maintain your mental balance and calmness in the midst of immense change you face every day of your life </a:t>
            </a: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Let’s start….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4"/>
            <a:ext cx="5739928" cy="301920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0"/>
            <a:ext cx="8282880" cy="1143000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US" sz="2800" dirty="0" smtClean="0"/>
              <a:t>And It All Starts With… </a:t>
            </a:r>
            <a:r>
              <a:rPr lang="en-US" sz="6000" dirty="0" smtClean="0"/>
              <a:t>Self Identity.</a:t>
            </a:r>
            <a:endParaRPr lang="en-CA" sz="6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/>
          <a:p>
            <a:r>
              <a:rPr lang="en-US" dirty="0"/>
              <a:t>What you think of </a:t>
            </a:r>
            <a:r>
              <a:rPr lang="en-US" dirty="0" smtClean="0"/>
              <a:t>Yourself?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03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this Program About? 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981200"/>
            <a:ext cx="2057400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Take a good hard look at yourself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43" y="1981200"/>
            <a:ext cx="3423513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Answer these 3 Questions…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Take 5 minutes now to write down your answers to each of the following three questions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620688"/>
            <a:ext cx="7772400" cy="1143000"/>
          </a:xfrm>
        </p:spPr>
        <p:txBody>
          <a:bodyPr/>
          <a:lstStyle/>
          <a:p>
            <a:r>
              <a:rPr lang="en-US" sz="4000" dirty="0"/>
              <a:t>What Do You </a:t>
            </a:r>
            <a:r>
              <a:rPr lang="en-US" sz="4000" dirty="0" smtClean="0"/>
              <a:t>Want</a:t>
            </a:r>
            <a:endParaRPr lang="en-CA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1916832"/>
            <a:ext cx="6400800" cy="3816424"/>
          </a:xfrm>
        </p:spPr>
        <p:txBody>
          <a:bodyPr/>
          <a:lstStyle/>
          <a:p>
            <a:r>
              <a:rPr lang="en-US" sz="6000" dirty="0" smtClean="0"/>
              <a:t>…To Be?</a:t>
            </a:r>
          </a:p>
          <a:p>
            <a:r>
              <a:rPr lang="en-US" sz="6000" dirty="0" smtClean="0"/>
              <a:t>…To Do?</a:t>
            </a:r>
          </a:p>
          <a:p>
            <a:r>
              <a:rPr lang="en-US" sz="6000" dirty="0" smtClean="0"/>
              <a:t>…To Have?</a:t>
            </a:r>
            <a:endParaRPr lang="en-CA" sz="60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48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sz="4800" b="1"/>
              <a:t>Liberty is the ability:</a:t>
            </a:r>
            <a:r>
              <a:rPr lang="en-US"/>
              <a:t> </a:t>
            </a:r>
            <a:endParaRPr lang="en-CA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2743200"/>
            <a:ext cx="7772400" cy="4114800"/>
          </a:xfrm>
        </p:spPr>
        <p:txBody>
          <a:bodyPr/>
          <a:lstStyle/>
          <a:p>
            <a:r>
              <a:rPr lang="en-US" dirty="0"/>
              <a:t>To Be what you want to Be</a:t>
            </a:r>
          </a:p>
          <a:p>
            <a:r>
              <a:rPr lang="en-US" dirty="0"/>
              <a:t>To Do what you want to Do</a:t>
            </a:r>
            <a:endParaRPr lang="en-CA" dirty="0"/>
          </a:p>
          <a:p>
            <a:r>
              <a:rPr lang="en-US" dirty="0" smtClean="0"/>
              <a:t>To </a:t>
            </a:r>
            <a:r>
              <a:rPr lang="en-US" dirty="0"/>
              <a:t>Have what you want to </a:t>
            </a:r>
            <a:r>
              <a:rPr lang="en-US" dirty="0" smtClean="0"/>
              <a:t>Have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6680" cy="1143000"/>
          </a:xfrm>
        </p:spPr>
        <p:txBody>
          <a:bodyPr/>
          <a:lstStyle/>
          <a:p>
            <a:r>
              <a:rPr lang="en-CA" sz="3200" dirty="0" smtClean="0"/>
              <a:t>But first to be true to yourself, you have to know your Self Identity</a:t>
            </a:r>
            <a:endParaRPr lang="en-CA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1981200"/>
            <a:ext cx="2468880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Finding Your Self Identity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060848"/>
            <a:ext cx="6340152" cy="4114800"/>
          </a:xfrm>
        </p:spPr>
        <p:txBody>
          <a:bodyPr/>
          <a:lstStyle/>
          <a:p>
            <a:r>
              <a:rPr lang="en-CA" dirty="0" smtClean="0"/>
              <a:t>Who am I?</a:t>
            </a:r>
          </a:p>
          <a:p>
            <a:endParaRPr lang="en-CA" dirty="0"/>
          </a:p>
          <a:p>
            <a:r>
              <a:rPr lang="en-CA" dirty="0" smtClean="0"/>
              <a:t>What am I doing here?</a:t>
            </a:r>
          </a:p>
          <a:p>
            <a:endParaRPr lang="en-CA" dirty="0"/>
          </a:p>
          <a:p>
            <a:r>
              <a:rPr lang="en-CA" dirty="0" smtClean="0"/>
              <a:t>Where is here?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Ask yourself these questions…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Where am I going to?</a:t>
            </a:r>
          </a:p>
          <a:p>
            <a:endParaRPr lang="en-CA" dirty="0"/>
          </a:p>
          <a:p>
            <a:r>
              <a:rPr lang="en-CA" dirty="0" smtClean="0"/>
              <a:t>What is my Purpose here?</a:t>
            </a:r>
          </a:p>
          <a:p>
            <a:endParaRPr lang="en-CA" dirty="0"/>
          </a:p>
          <a:p>
            <a:r>
              <a:rPr lang="en-CA" dirty="0" smtClean="0"/>
              <a:t>Why do I do the things that I do and the way that I do it?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answers are…your Self-Image which is your Power Source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132856"/>
            <a:ext cx="7772400" cy="4114800"/>
          </a:xfrm>
        </p:spPr>
        <p:txBody>
          <a:bodyPr/>
          <a:lstStyle/>
          <a:p>
            <a:r>
              <a:rPr lang="en-CA" dirty="0" smtClean="0"/>
              <a:t>Your Self-Image makes you what you are</a:t>
            </a:r>
          </a:p>
          <a:p>
            <a:endParaRPr lang="en-CA" dirty="0"/>
          </a:p>
          <a:p>
            <a:r>
              <a:rPr lang="en-CA" dirty="0" smtClean="0"/>
              <a:t>The sum total of your beliefs &amp; memory, understanding and knowledge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You are totally dependent on your Self-Image for everything you do</a:t>
            </a:r>
          </a:p>
          <a:p>
            <a:endParaRPr lang="en-CA" dirty="0"/>
          </a:p>
          <a:p>
            <a:r>
              <a:rPr lang="en-CA" dirty="0" smtClean="0"/>
              <a:t>That is your unfailing dependency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Your Goals… Your Visions… Your Aspirations …and all your response system is directly limited by your Self-Image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772400" cy="2243336"/>
          </a:xfrm>
        </p:spPr>
        <p:txBody>
          <a:bodyPr/>
          <a:lstStyle/>
          <a:p>
            <a:r>
              <a:rPr lang="en-CA" sz="2800" dirty="0"/>
              <a:t>This program is focused to give anyone who follows it</a:t>
            </a:r>
            <a:r>
              <a:rPr lang="en-CA" sz="2800" dirty="0" smtClean="0"/>
              <a:t>, </a:t>
            </a:r>
            <a:r>
              <a:rPr lang="en-CA" sz="2800" dirty="0"/>
              <a:t>the power to set purpose, create vision, and manifest their vision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645024"/>
            <a:ext cx="7772400" cy="2450976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“Living Life The Nishiiyuu Way”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We cannot see or think what we are not</a:t>
            </a:r>
          </a:p>
          <a:p>
            <a:endParaRPr lang="en-CA" dirty="0"/>
          </a:p>
          <a:p>
            <a:r>
              <a:rPr lang="en-CA" dirty="0" smtClean="0"/>
              <a:t>We cannot desire what we cannot be</a:t>
            </a:r>
          </a:p>
          <a:p>
            <a:endParaRPr lang="en-CA" dirty="0"/>
          </a:p>
          <a:p>
            <a:r>
              <a:rPr lang="en-CA" dirty="0" smtClean="0"/>
              <a:t>We are trapped in our Self-Image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many people approach their life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0195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762000" y="38100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981100" y="2204864"/>
            <a:ext cx="7105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All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thoughts that you think or capture from the Universe has to filter through your Self Image before it can enter your heart.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If your Self-Image doesn’t agree with the thought that you are entertaining then it will not be permitted to enter your heart</a:t>
            </a:r>
          </a:p>
          <a:p>
            <a:endParaRPr lang="en-CA" dirty="0"/>
          </a:p>
          <a:p>
            <a:r>
              <a:rPr lang="en-CA" dirty="0" smtClean="0"/>
              <a:t>You CANNOT think that thought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2" y="1047750"/>
            <a:ext cx="42195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828800"/>
            <a:ext cx="7086600" cy="1447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If today I told you to think of being a Billionaire, you will laugh at me.  Why?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143000" y="3810000"/>
            <a:ext cx="6705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Because your current Self Image would not permit this thought to enter your heart. </a:t>
            </a:r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762000" y="527720"/>
            <a:ext cx="7772400" cy="762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400" smtClean="0"/>
              <a:t> “As a man thinketh in his heart, so is he.”  James Allan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82228" y="1412776"/>
            <a:ext cx="6858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But if I told a Billionaire that he should be thinking of making another Billion this year he would not laugh, rather he will be entertaining that thought.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Why? </a:t>
            </a:r>
          </a:p>
          <a:p>
            <a:pPr algn="ctr"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066800" y="4038600"/>
            <a:ext cx="6934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Because he has the Self Image of a Billionaire. His Billionaire Self Image will allow the thought of making another Billion to enter his heart.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So how Is our Self Image Formed?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68760"/>
            <a:ext cx="38100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00400" y="1143000"/>
            <a:ext cx="243840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/>
              <a:t>V</a:t>
            </a:r>
          </a:p>
          <a:p>
            <a:pPr algn="ctr">
              <a:spcBef>
                <a:spcPct val="50000"/>
              </a:spcBef>
            </a:pPr>
            <a:r>
              <a:rPr lang="en-US" sz="7200"/>
              <a:t>O</a:t>
            </a:r>
          </a:p>
          <a:p>
            <a:pPr algn="ctr">
              <a:spcBef>
                <a:spcPct val="50000"/>
              </a:spcBef>
            </a:pPr>
            <a:r>
              <a:rPr lang="en-US" sz="7200"/>
              <a:t>J</a:t>
            </a:r>
            <a:endParaRPr lang="en-CA" sz="7200"/>
          </a:p>
        </p:txBody>
      </p:sp>
    </p:spTree>
    <p:extLst>
      <p:ext uri="{BB962C8B-B14F-4D97-AF65-F5344CB8AC3E}">
        <p14:creationId xmlns:p14="http://schemas.microsoft.com/office/powerpoint/2010/main" val="20004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362200" y="1219200"/>
            <a:ext cx="50292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/>
              <a:t>V … Voice</a:t>
            </a:r>
          </a:p>
          <a:p>
            <a:pPr>
              <a:spcBef>
                <a:spcPct val="50000"/>
              </a:spcBef>
            </a:pPr>
            <a:r>
              <a:rPr lang="en-US" sz="6000"/>
              <a:t>O … Of</a:t>
            </a:r>
          </a:p>
          <a:p>
            <a:pPr>
              <a:spcBef>
                <a:spcPct val="50000"/>
              </a:spcBef>
            </a:pPr>
            <a:r>
              <a:rPr lang="en-US" sz="6000"/>
              <a:t>J … Judgment</a:t>
            </a:r>
            <a:endParaRPr lang="en-CA" sz="6000"/>
          </a:p>
        </p:txBody>
      </p:sp>
    </p:spTree>
    <p:extLst>
      <p:ext uri="{BB962C8B-B14F-4D97-AF65-F5344CB8AC3E}">
        <p14:creationId xmlns:p14="http://schemas.microsoft.com/office/powerpoint/2010/main" val="5129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Purpose of this Program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800" dirty="0" smtClean="0"/>
              <a:t>To create a new mindset, the Nishiiyuu Way, the Wisdom of which is to be transferred and transmitted by the Elders to the Youths and Adults. </a:t>
            </a:r>
            <a:endParaRPr lang="en-CA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E:\Tulshi\Best Tulshi stills selection\Will not break the chain 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8996"/>
          <a:stretch/>
        </p:blipFill>
        <p:spPr bwMode="auto">
          <a:xfrm>
            <a:off x="-128589" y="0"/>
            <a:ext cx="9272589" cy="69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 descr="E:\Tulshi\Elephant stills 14 March\Image 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3265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E:\Tulshi\Ganesh stills\Tulshi holding elephant chain 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84584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E:\Tulshi\Best Tulshi stills selection\Image1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2282"/>
            <a:ext cx="12187942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 descr="E:\Tulshi\Ganesh stills\Tulshi holding elephant chai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E:\Tulshi\Ganesh stills\Tulshi holding elephant chai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1" y="6846"/>
            <a:ext cx="12179829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 descr="E:\Tulshi\Stills Feb 21\Image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8229600" cy="114300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We </a:t>
            </a:r>
            <a:r>
              <a:rPr lang="en-CA" sz="2800" dirty="0"/>
              <a:t>see the chain as </a:t>
            </a:r>
            <a:r>
              <a:rPr lang="en-CA" sz="2800" dirty="0" smtClean="0"/>
              <a:t>bondage </a:t>
            </a:r>
            <a:r>
              <a:rPr lang="en-CA" sz="2800" dirty="0"/>
              <a:t>and the elephants sees it differently. He sees it as his security.</a:t>
            </a:r>
          </a:p>
        </p:txBody>
      </p:sp>
      <p:pic>
        <p:nvPicPr>
          <p:cNvPr id="4" name="Picture 2" descr="E:\Tulshi\Best Tulshi stills selection\Will not break the chai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dirty="0"/>
              <a:t>When we don't feel </a:t>
            </a:r>
            <a:r>
              <a:rPr lang="en-CA" dirty="0" smtClean="0"/>
              <a:t>the </a:t>
            </a:r>
            <a:r>
              <a:rPr lang="en-CA" dirty="0"/>
              <a:t>pain of our </a:t>
            </a:r>
            <a:r>
              <a:rPr lang="en-CA" dirty="0" smtClean="0"/>
              <a:t>limitations, we don’t change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 smtClean="0"/>
              <a:t>It becomes our comfort zone…regardless of how uncomfortable it is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4675909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 Help Develop Purpose and Find Their Vision For Life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98" y="1981200"/>
            <a:ext cx="3003804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551723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Many go through life, morning to night, every day without a Vision and Purpose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68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7772400" cy="4114800"/>
          </a:xfrm>
        </p:spPr>
        <p:txBody>
          <a:bodyPr>
            <a:noAutofit/>
          </a:bodyPr>
          <a:lstStyle/>
          <a:p>
            <a:r>
              <a:rPr lang="en-CA" sz="2800" dirty="0" smtClean="0"/>
              <a:t>The </a:t>
            </a:r>
            <a:r>
              <a:rPr lang="en-CA" sz="2800" dirty="0"/>
              <a:t>elephant whose one foot is tied to a chain will not break the chain because he doesn't understand freedom. </a:t>
            </a:r>
            <a:endParaRPr lang="en-CA" sz="2800" dirty="0" smtClean="0"/>
          </a:p>
          <a:p>
            <a:endParaRPr lang="en-CA" sz="2800" dirty="0"/>
          </a:p>
          <a:p>
            <a:r>
              <a:rPr lang="en-CA" sz="2800" dirty="0" smtClean="0"/>
              <a:t>The </a:t>
            </a:r>
            <a:r>
              <a:rPr lang="en-CA" sz="2800" dirty="0"/>
              <a:t>chain itself has become its freedom. </a:t>
            </a:r>
            <a:endParaRPr lang="en-CA" sz="2800" dirty="0" smtClean="0"/>
          </a:p>
          <a:p>
            <a:endParaRPr lang="en-CA" sz="2800" dirty="0"/>
          </a:p>
          <a:p>
            <a:r>
              <a:rPr lang="en-CA" sz="2800" dirty="0" smtClean="0"/>
              <a:t>The </a:t>
            </a:r>
            <a:r>
              <a:rPr lang="en-CA" sz="2800" dirty="0"/>
              <a:t>occasional break of the chain for playing is like a vacation and then it wants to get back its chain.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95264"/>
          </a:xfrm>
        </p:spPr>
        <p:txBody>
          <a:bodyPr/>
          <a:lstStyle/>
          <a:p>
            <a:r>
              <a:rPr lang="en-CA" dirty="0" smtClean="0"/>
              <a:t>Awakening to the Nishiiyuu Way and forming a new self image – breaking  the chain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390775"/>
            <a:ext cx="4762500" cy="32956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9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Homework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Create one single aim and set one goal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the Nishiiyuu Way?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/>
              <a:t>“The Nishiiyuu Way Personal Development Program empowers the individual by cutting through the debris of their past conditioning and limitations and giving the individual the key </a:t>
            </a:r>
            <a:r>
              <a:rPr lang="en-CA" sz="2400" dirty="0" smtClean="0"/>
              <a:t>to setting purpose by finding their Nishiiyuu identity</a:t>
            </a:r>
            <a:r>
              <a:rPr lang="en-CA" sz="2400" dirty="0"/>
              <a:t>. </a:t>
            </a:r>
            <a:endParaRPr lang="en-CA" sz="2400" dirty="0" smtClean="0"/>
          </a:p>
          <a:p>
            <a:endParaRPr lang="en-CA" sz="2400" dirty="0"/>
          </a:p>
          <a:p>
            <a:r>
              <a:rPr lang="en-CA" sz="2400" dirty="0" smtClean="0"/>
              <a:t>They </a:t>
            </a:r>
            <a:r>
              <a:rPr lang="en-CA" sz="2400" dirty="0"/>
              <a:t>will </a:t>
            </a:r>
            <a:r>
              <a:rPr lang="en-CA" sz="2400" dirty="0" smtClean="0"/>
              <a:t>re-create themselves and build a positive future with purpose </a:t>
            </a: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Without Goals and Vision Empowerment is Ineffective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772400" cy="4114800"/>
          </a:xfrm>
        </p:spPr>
        <p:txBody>
          <a:bodyPr/>
          <a:lstStyle/>
          <a:p>
            <a:r>
              <a:rPr lang="en-CA" sz="2400" dirty="0" smtClean="0"/>
              <a:t>If we don’t know where we are going, the best vehicles cannot take us there</a:t>
            </a:r>
          </a:p>
          <a:p>
            <a:endParaRPr lang="en-CA" sz="2400" dirty="0"/>
          </a:p>
          <a:p>
            <a:r>
              <a:rPr lang="en-CA" sz="2400" dirty="0" smtClean="0"/>
              <a:t>A purpose-less life is excruciatingly painful; we cover it up by being busy with no purpose</a:t>
            </a:r>
          </a:p>
          <a:p>
            <a:endParaRPr lang="en-CA" sz="2400" dirty="0" smtClean="0"/>
          </a:p>
          <a:p>
            <a:r>
              <a:rPr lang="en-CA" sz="2400" dirty="0" smtClean="0"/>
              <a:t>"</a:t>
            </a:r>
            <a:r>
              <a:rPr lang="en-CA" sz="2400" dirty="0"/>
              <a:t>If a man does not know to what port he is steering, no wind is favourable to </a:t>
            </a:r>
            <a:r>
              <a:rPr lang="en-CA" sz="2400" dirty="0" smtClean="0"/>
              <a:t>him“… </a:t>
            </a:r>
            <a:r>
              <a:rPr lang="en-CA" sz="2400" dirty="0"/>
              <a:t>Seneca</a:t>
            </a:r>
          </a:p>
          <a:p>
            <a:endParaRPr lang="en-CA" sz="2400" dirty="0"/>
          </a:p>
          <a:p>
            <a:r>
              <a:rPr lang="en-CA" sz="2400" dirty="0"/>
              <a:t>A Vision to Arrive...</a:t>
            </a:r>
            <a:r>
              <a:rPr lang="en-CA" sz="2400" dirty="0" smtClean="0"/>
              <a:t>Port</a:t>
            </a:r>
          </a:p>
          <a:p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149080"/>
            <a:ext cx="281551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2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 smtClean="0"/>
              <a:t>A Person Without A Purpose Goes In Circles; Ends Up In The Same Place</a:t>
            </a: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772400" cy="4114800"/>
          </a:xfrm>
        </p:spPr>
        <p:txBody>
          <a:bodyPr/>
          <a:lstStyle/>
          <a:p>
            <a:r>
              <a:rPr lang="en-CA" sz="2800" dirty="0" smtClean="0"/>
              <a:t>They work hard to go nowhere</a:t>
            </a:r>
            <a:endParaRPr lang="en-CA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0888"/>
            <a:ext cx="3826396" cy="38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Nishiiyuu Way of Setting Purpose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The greatest gift the Creator has given us…. </a:t>
            </a:r>
            <a:endParaRPr lang="en-CA" sz="2800" dirty="0"/>
          </a:p>
          <a:p>
            <a:endParaRPr lang="en-CA" sz="2800" dirty="0" smtClean="0"/>
          </a:p>
          <a:p>
            <a:r>
              <a:rPr lang="en-CA" sz="2800" dirty="0" smtClean="0"/>
              <a:t>The Power  To Choose</a:t>
            </a:r>
          </a:p>
          <a:p>
            <a:endParaRPr lang="en-CA" sz="2800" dirty="0"/>
          </a:p>
          <a:p>
            <a:r>
              <a:rPr lang="en-CA" sz="2800" dirty="0" smtClean="0"/>
              <a:t>Not only that, </a:t>
            </a:r>
          </a:p>
          <a:p>
            <a:endParaRPr lang="en-CA" sz="2800" dirty="0"/>
          </a:p>
          <a:p>
            <a:r>
              <a:rPr lang="en-CA" sz="2800" dirty="0" smtClean="0"/>
              <a:t>The Freedom To Choose</a:t>
            </a:r>
            <a:endParaRPr lang="en-CA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99"/>
      </a:hlink>
      <a:folHlink>
        <a:srgbClr val="FF00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4321</TotalTime>
  <Words>1204</Words>
  <Application>Microsoft Office PowerPoint</Application>
  <PresentationFormat>On-screen Show (4:3)</PresentationFormat>
  <Paragraphs>152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Nishiiyuu Life Skills Personal Development Program</vt:lpstr>
      <vt:lpstr>What is this Program About? </vt:lpstr>
      <vt:lpstr>This program is focused to give anyone who follows it, the power to set purpose, create vision, and manifest their vision </vt:lpstr>
      <vt:lpstr>Purpose of this Program</vt:lpstr>
      <vt:lpstr>To Help Develop Purpose and Find Their Vision For Life</vt:lpstr>
      <vt:lpstr>What is the Nishiiyuu Way? </vt:lpstr>
      <vt:lpstr>Without Goals and Vision Empowerment is Ineffective</vt:lpstr>
      <vt:lpstr>A Person Without A Purpose Goes In Circles; Ends Up In The Same Place</vt:lpstr>
      <vt:lpstr>The Nishiiyuu Way of Setting Purpose</vt:lpstr>
      <vt:lpstr>The Objectives of this Program</vt:lpstr>
      <vt:lpstr>Objectives cont. </vt:lpstr>
      <vt:lpstr>Objectives cont. </vt:lpstr>
      <vt:lpstr>Transformation of the Individual</vt:lpstr>
      <vt:lpstr>There is a saying…</vt:lpstr>
      <vt:lpstr>You will leave this Program…</vt:lpstr>
      <vt:lpstr>You will leave this program…</vt:lpstr>
      <vt:lpstr>You will leave this program…</vt:lpstr>
      <vt:lpstr>Let’s start….</vt:lpstr>
      <vt:lpstr> And It All Starts With… Self Identity.</vt:lpstr>
      <vt:lpstr>Take a good hard look at yourself</vt:lpstr>
      <vt:lpstr>Answer these 3 Questions…</vt:lpstr>
      <vt:lpstr>What Do You Want</vt:lpstr>
      <vt:lpstr>Liberty is the ability: </vt:lpstr>
      <vt:lpstr>But first to be true to yourself, you have to know your Self Identity</vt:lpstr>
      <vt:lpstr>Finding Your Self Identity</vt:lpstr>
      <vt:lpstr>Ask yourself these questions…</vt:lpstr>
      <vt:lpstr>The answers are…your Self-Image which is your Power Source</vt:lpstr>
      <vt:lpstr>PowerPoint Presentation</vt:lpstr>
      <vt:lpstr>PowerPoint Presentation</vt:lpstr>
      <vt:lpstr>PowerPoint Presentation</vt:lpstr>
      <vt:lpstr>How many people approach their life</vt:lpstr>
      <vt:lpstr>PowerPoint Presentation</vt:lpstr>
      <vt:lpstr>PowerPoint Presentation</vt:lpstr>
      <vt:lpstr>PowerPoint Presentation</vt:lpstr>
      <vt:lpstr>If today I told you to think of being a Billionaire, you will laugh at me.  Why? </vt:lpstr>
      <vt:lpstr>PowerPoint Presentation</vt:lpstr>
      <vt:lpstr>So how Is our Self Image Formed?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see the chain as bondage and the elephants sees it differently. He sees it as his security.</vt:lpstr>
      <vt:lpstr>PowerPoint Presentation</vt:lpstr>
      <vt:lpstr>PowerPoint Presentation</vt:lpstr>
      <vt:lpstr>PowerPoint Presentation</vt:lpstr>
      <vt:lpstr>Awakening to the Nishiiyuu Way and forming a new self image – breaking  the chain</vt:lpstr>
      <vt:lpstr>Homework</vt:lpstr>
    </vt:vector>
  </TitlesOfParts>
  <Company>Tulshi Sen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Nine Timeless Principles of Success</dc:title>
  <dc:creator>Tulshi Sen</dc:creator>
  <cp:lastModifiedBy>Tulshi Sen</cp:lastModifiedBy>
  <cp:revision>353</cp:revision>
  <dcterms:created xsi:type="dcterms:W3CDTF">2005-06-20T14:57:09Z</dcterms:created>
  <dcterms:modified xsi:type="dcterms:W3CDTF">2014-03-18T04:52:45Z</dcterms:modified>
</cp:coreProperties>
</file>